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736" r:id="rId2"/>
    <p:sldMasterId id="2147483748" r:id="rId3"/>
    <p:sldMasterId id="2147483757" r:id="rId4"/>
    <p:sldMasterId id="2147483791" r:id="rId5"/>
    <p:sldMasterId id="2147483808" r:id="rId6"/>
    <p:sldMasterId id="2147483813" r:id="rId7"/>
    <p:sldMasterId id="2147483828" r:id="rId8"/>
    <p:sldMasterId id="2147483830" r:id="rId9"/>
    <p:sldMasterId id="2147483845" r:id="rId10"/>
  </p:sldMasterIdLst>
  <p:notesMasterIdLst>
    <p:notesMasterId r:id="rId58"/>
  </p:notesMasterIdLst>
  <p:sldIdLst>
    <p:sldId id="404" r:id="rId11"/>
    <p:sldId id="407" r:id="rId12"/>
    <p:sldId id="583" r:id="rId13"/>
    <p:sldId id="425" r:id="rId14"/>
    <p:sldId id="1755" r:id="rId15"/>
    <p:sldId id="365" r:id="rId16"/>
    <p:sldId id="2079" r:id="rId17"/>
    <p:sldId id="370" r:id="rId18"/>
    <p:sldId id="439" r:id="rId19"/>
    <p:sldId id="440" r:id="rId20"/>
    <p:sldId id="2080" r:id="rId21"/>
    <p:sldId id="1935" r:id="rId22"/>
    <p:sldId id="2042" r:id="rId23"/>
    <p:sldId id="2173" r:id="rId24"/>
    <p:sldId id="2193" r:id="rId25"/>
    <p:sldId id="914" r:id="rId26"/>
    <p:sldId id="1912" r:id="rId27"/>
    <p:sldId id="2167" r:id="rId28"/>
    <p:sldId id="2177" r:id="rId29"/>
    <p:sldId id="2178" r:id="rId30"/>
    <p:sldId id="2083" r:id="rId31"/>
    <p:sldId id="2084" r:id="rId32"/>
    <p:sldId id="2085" r:id="rId33"/>
    <p:sldId id="2086" r:id="rId34"/>
    <p:sldId id="303" r:id="rId35"/>
    <p:sldId id="2169" r:id="rId36"/>
    <p:sldId id="383" r:id="rId37"/>
    <p:sldId id="2179" r:id="rId38"/>
    <p:sldId id="2180" r:id="rId39"/>
    <p:sldId id="2181" r:id="rId40"/>
    <p:sldId id="2182" r:id="rId41"/>
    <p:sldId id="2183" r:id="rId42"/>
    <p:sldId id="2184" r:id="rId43"/>
    <p:sldId id="2185" r:id="rId44"/>
    <p:sldId id="2186" r:id="rId45"/>
    <p:sldId id="2187" r:id="rId46"/>
    <p:sldId id="2188" r:id="rId47"/>
    <p:sldId id="2189" r:id="rId48"/>
    <p:sldId id="2190" r:id="rId49"/>
    <p:sldId id="2191" r:id="rId50"/>
    <p:sldId id="2192" r:id="rId51"/>
    <p:sldId id="2171" r:id="rId52"/>
    <p:sldId id="2170" r:id="rId53"/>
    <p:sldId id="2175" r:id="rId54"/>
    <p:sldId id="616" r:id="rId55"/>
    <p:sldId id="624" r:id="rId56"/>
    <p:sldId id="169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510F"/>
    <a:srgbClr val="FF6B11"/>
    <a:srgbClr val="6F2223"/>
    <a:srgbClr val="DD4715"/>
    <a:srgbClr val="F15D21"/>
    <a:srgbClr val="E8510F"/>
    <a:srgbClr val="FF9300"/>
    <a:srgbClr val="DD4925"/>
    <a:srgbClr val="E747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5BF847-CD34-4459-B1F7-9B9EC9AAACAE}" v="23" dt="2023-09-08T09:05:16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04"/>
    <p:restoredTop sz="96328"/>
  </p:normalViewPr>
  <p:slideViewPr>
    <p:cSldViewPr snapToGrid="0" snapToObjects="1">
      <p:cViewPr varScale="1">
        <p:scale>
          <a:sx n="118" d="100"/>
          <a:sy n="118" d="100"/>
        </p:scale>
        <p:origin x="108" y="10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ygve Bergsland" userId="67b632be-3265-417e-a5c8-784a4463134c" providerId="ADAL" clId="{A75BF847-CD34-4459-B1F7-9B9EC9AAACAE}"/>
    <pc:docChg chg="modSld">
      <pc:chgData name="Trygve Bergsland" userId="67b632be-3265-417e-a5c8-784a4463134c" providerId="ADAL" clId="{A75BF847-CD34-4459-B1F7-9B9EC9AAACAE}" dt="2023-09-08T09:06:03.601" v="42" actId="113"/>
      <pc:docMkLst>
        <pc:docMk/>
      </pc:docMkLst>
      <pc:sldChg chg="modSp">
        <pc:chgData name="Trygve Bergsland" userId="67b632be-3265-417e-a5c8-784a4463134c" providerId="ADAL" clId="{A75BF847-CD34-4459-B1F7-9B9EC9AAACAE}" dt="2023-09-08T09:04:35.674" v="2" actId="6549"/>
        <pc:sldMkLst>
          <pc:docMk/>
          <pc:sldMk cId="1802483496" sldId="365"/>
        </pc:sldMkLst>
        <pc:spChg chg="mod">
          <ac:chgData name="Trygve Bergsland" userId="67b632be-3265-417e-a5c8-784a4463134c" providerId="ADAL" clId="{A75BF847-CD34-4459-B1F7-9B9EC9AAACAE}" dt="2023-09-08T09:04:35.674" v="2" actId="6549"/>
          <ac:spMkLst>
            <pc:docMk/>
            <pc:sldMk cId="1802483496" sldId="365"/>
            <ac:spMk id="16" creationId="{FFF66CFC-DAF3-4899-AEA5-398B34C1B014}"/>
          </ac:spMkLst>
        </pc:spChg>
      </pc:sldChg>
      <pc:sldChg chg="modSp">
        <pc:chgData name="Trygve Bergsland" userId="67b632be-3265-417e-a5c8-784a4463134c" providerId="ADAL" clId="{A75BF847-CD34-4459-B1F7-9B9EC9AAACAE}" dt="2023-09-08T09:05:16.704" v="22" actId="20577"/>
        <pc:sldMkLst>
          <pc:docMk/>
          <pc:sldMk cId="3145611926" sldId="1912"/>
        </pc:sldMkLst>
        <pc:spChg chg="mod">
          <ac:chgData name="Trygve Bergsland" userId="67b632be-3265-417e-a5c8-784a4463134c" providerId="ADAL" clId="{A75BF847-CD34-4459-B1F7-9B9EC9AAACAE}" dt="2023-09-08T09:05:16.704" v="22" actId="20577"/>
          <ac:spMkLst>
            <pc:docMk/>
            <pc:sldMk cId="3145611926" sldId="1912"/>
            <ac:spMk id="81" creationId="{90089A8D-7671-2E44-BB2A-6DAABEF2D085}"/>
          </ac:spMkLst>
        </pc:spChg>
      </pc:sldChg>
      <pc:sldChg chg="modSp">
        <pc:chgData name="Trygve Bergsland" userId="67b632be-3265-417e-a5c8-784a4463134c" providerId="ADAL" clId="{A75BF847-CD34-4459-B1F7-9B9EC9AAACAE}" dt="2023-09-08T09:04:50.711" v="4" actId="20577"/>
        <pc:sldMkLst>
          <pc:docMk/>
          <pc:sldMk cId="824296932" sldId="2042"/>
        </pc:sldMkLst>
        <pc:spChg chg="mod">
          <ac:chgData name="Trygve Bergsland" userId="67b632be-3265-417e-a5c8-784a4463134c" providerId="ADAL" clId="{A75BF847-CD34-4459-B1F7-9B9EC9AAACAE}" dt="2023-09-08T09:04:50.711" v="4" actId="20577"/>
          <ac:spMkLst>
            <pc:docMk/>
            <pc:sldMk cId="824296932" sldId="2042"/>
            <ac:spMk id="35" creationId="{6937142D-9D1A-2E41-AF87-AB1947A73653}"/>
          </ac:spMkLst>
        </pc:spChg>
      </pc:sldChg>
      <pc:sldChg chg="modSp mod">
        <pc:chgData name="Trygve Bergsland" userId="67b632be-3265-417e-a5c8-784a4463134c" providerId="ADAL" clId="{A75BF847-CD34-4459-B1F7-9B9EC9AAACAE}" dt="2023-09-08T09:06:03.601" v="42" actId="113"/>
        <pc:sldMkLst>
          <pc:docMk/>
          <pc:sldMk cId="780607458" sldId="2086"/>
        </pc:sldMkLst>
        <pc:spChg chg="mod">
          <ac:chgData name="Trygve Bergsland" userId="67b632be-3265-417e-a5c8-784a4463134c" providerId="ADAL" clId="{A75BF847-CD34-4459-B1F7-9B9EC9AAACAE}" dt="2023-09-08T09:06:03.601" v="42" actId="113"/>
          <ac:spMkLst>
            <pc:docMk/>
            <pc:sldMk cId="780607458" sldId="2086"/>
            <ac:spMk id="11" creationId="{B080D7D2-0AE0-DB43-977F-8B5E7F2EFB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A267A-B8A2-FF42-B853-8CE25139D05E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11A61-8CCE-984B-9567-54906DC8E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8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9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3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36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24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20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2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36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23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2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31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43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66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90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13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11A61-8CCE-984B-9567-54906DC8E71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9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twitter.com/" TargetMode="Externa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twitter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266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302500" y="1346200"/>
            <a:ext cx="2374900" cy="4178300"/>
          </a:xfrm>
          <a:custGeom>
            <a:avLst/>
            <a:gdLst>
              <a:gd name="connsiteX0" fmla="*/ 0 w 2374900"/>
              <a:gd name="connsiteY0" fmla="*/ 0 h 4178300"/>
              <a:gd name="connsiteX1" fmla="*/ 2374900 w 2374900"/>
              <a:gd name="connsiteY1" fmla="*/ 0 h 4178300"/>
              <a:gd name="connsiteX2" fmla="*/ 2374900 w 2374900"/>
              <a:gd name="connsiteY2" fmla="*/ 4178300 h 4178300"/>
              <a:gd name="connsiteX3" fmla="*/ 0 w 2374900"/>
              <a:gd name="connsiteY3" fmla="*/ 4178300 h 417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4900" h="4178300">
                <a:moveTo>
                  <a:pt x="0" y="0"/>
                </a:moveTo>
                <a:lnTo>
                  <a:pt x="2374900" y="0"/>
                </a:lnTo>
                <a:lnTo>
                  <a:pt x="2374900" y="4178300"/>
                </a:lnTo>
                <a:lnTo>
                  <a:pt x="0" y="417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804400" y="1866900"/>
            <a:ext cx="1320800" cy="3225800"/>
          </a:xfrm>
          <a:custGeom>
            <a:avLst/>
            <a:gdLst>
              <a:gd name="connsiteX0" fmla="*/ 0 w 1320800"/>
              <a:gd name="connsiteY0" fmla="*/ 0 h 3225800"/>
              <a:gd name="connsiteX1" fmla="*/ 1320800 w 1320800"/>
              <a:gd name="connsiteY1" fmla="*/ 0 h 3225800"/>
              <a:gd name="connsiteX2" fmla="*/ 1320800 w 1320800"/>
              <a:gd name="connsiteY2" fmla="*/ 3225800 h 3225800"/>
              <a:gd name="connsiteX3" fmla="*/ 0 w 1320800"/>
              <a:gd name="connsiteY3" fmla="*/ 322580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0" h="3225800">
                <a:moveTo>
                  <a:pt x="0" y="0"/>
                </a:moveTo>
                <a:lnTo>
                  <a:pt x="1320800" y="0"/>
                </a:lnTo>
                <a:lnTo>
                  <a:pt x="1320800" y="3225800"/>
                </a:lnTo>
                <a:lnTo>
                  <a:pt x="0" y="3225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75495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F2F8012-EE85-4E61-B325-F04045D1F0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34" y="647700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CCFAD53-D99C-4483-BBC4-1C6952C442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0934" y="7012382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B27640E-DC5B-4F3D-B3BD-3BD42A3AC6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0934" y="-5788152"/>
            <a:ext cx="7943610" cy="550545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9" name="Rectangle 8">
            <a:hlinkClick r:id="rId2"/>
            <a:extLst>
              <a:ext uri="{FF2B5EF4-FFF2-40B4-BE49-F238E27FC236}">
                <a16:creationId xmlns:a16="http://schemas.microsoft.com/office/drawing/2014/main" id="{DFEF7234-7D16-4547-AD06-EF442D231C26}"/>
              </a:ext>
            </a:extLst>
          </p:cNvPr>
          <p:cNvSpPr/>
          <p:nvPr userDrawn="1"/>
        </p:nvSpPr>
        <p:spPr>
          <a:xfrm>
            <a:off x="11679862" y="3250568"/>
            <a:ext cx="356819" cy="35686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756953-F73D-473A-AAB6-F6742A70FB12}"/>
              </a:ext>
            </a:extLst>
          </p:cNvPr>
          <p:cNvSpPr/>
          <p:nvPr userDrawn="1"/>
        </p:nvSpPr>
        <p:spPr>
          <a:xfrm rot="2700000">
            <a:off x="11716761" y="3290685"/>
            <a:ext cx="283021" cy="282984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E41AB32-3111-45E8-A763-621C6AB956B7}"/>
              </a:ext>
            </a:extLst>
          </p:cNvPr>
          <p:cNvSpPr>
            <a:spLocks/>
          </p:cNvSpPr>
          <p:nvPr userDrawn="1"/>
        </p:nvSpPr>
        <p:spPr bwMode="auto">
          <a:xfrm>
            <a:off x="11829832" y="3371063"/>
            <a:ext cx="56879" cy="122229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0952" tIns="30476" rIns="60952" bIns="30476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2" name="Rectangle 11">
            <a:hlinkClick r:id="rId3"/>
            <a:extLst>
              <a:ext uri="{FF2B5EF4-FFF2-40B4-BE49-F238E27FC236}">
                <a16:creationId xmlns:a16="http://schemas.microsoft.com/office/drawing/2014/main" id="{A53A1220-5AB6-40B6-A7C2-28F939B5D56E}"/>
              </a:ext>
            </a:extLst>
          </p:cNvPr>
          <p:cNvSpPr/>
          <p:nvPr userDrawn="1"/>
        </p:nvSpPr>
        <p:spPr>
          <a:xfrm>
            <a:off x="11679862" y="2839999"/>
            <a:ext cx="356819" cy="35686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407B0DC-8427-4721-AAA2-A667E86D7C2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795206" y="2957895"/>
            <a:ext cx="126131" cy="121074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0952" tIns="30476" rIns="60952" bIns="30476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6298F93-E28A-4A6A-B4B1-5DB8B90DBD4D}"/>
              </a:ext>
            </a:extLst>
          </p:cNvPr>
          <p:cNvSpPr/>
          <p:nvPr userDrawn="1"/>
        </p:nvSpPr>
        <p:spPr>
          <a:xfrm rot="2700000">
            <a:off x="11716761" y="2880117"/>
            <a:ext cx="283021" cy="282984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Rectangle 14">
            <a:hlinkClick r:id="rId4"/>
            <a:extLst>
              <a:ext uri="{FF2B5EF4-FFF2-40B4-BE49-F238E27FC236}">
                <a16:creationId xmlns:a16="http://schemas.microsoft.com/office/drawing/2014/main" id="{C85C7F75-41AD-4A3A-8E42-56FFCC54EA35}"/>
              </a:ext>
            </a:extLst>
          </p:cNvPr>
          <p:cNvSpPr/>
          <p:nvPr userDrawn="1"/>
        </p:nvSpPr>
        <p:spPr>
          <a:xfrm>
            <a:off x="11679862" y="3661136"/>
            <a:ext cx="356819" cy="35686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405FD7B-4C67-4C0D-A50B-CD501A6FFE60}"/>
              </a:ext>
            </a:extLst>
          </p:cNvPr>
          <p:cNvSpPr>
            <a:spLocks/>
          </p:cNvSpPr>
          <p:nvPr userDrawn="1"/>
        </p:nvSpPr>
        <p:spPr bwMode="auto">
          <a:xfrm>
            <a:off x="11789999" y="3790030"/>
            <a:ext cx="136546" cy="111548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0952" tIns="30476" rIns="60952" bIns="30476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468AF2-4BDF-494C-8E68-D8622BC33408}"/>
              </a:ext>
            </a:extLst>
          </p:cNvPr>
          <p:cNvSpPr/>
          <p:nvPr userDrawn="1"/>
        </p:nvSpPr>
        <p:spPr>
          <a:xfrm rot="2700000">
            <a:off x="11716761" y="3701253"/>
            <a:ext cx="283021" cy="282984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7965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92371E-7 -3.33333E-6 L -5.92371E-7 -0.92233 " pathEditMode="relative" rAng="0" ptsTypes="AA">
                                      <p:cBhvr>
                                        <p:cTn id="44" dur="2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1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-2.59259E-6 L -5.92371E-7 -0.92801 " pathEditMode="relative" rAng="0" ptsTypes="AA">
                                      <p:cBhvr>
                                        <p:cTn id="46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accel="47619" decel="47619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2.59259E-6 L -5.92371E-7 0.93819 " pathEditMode="relative" rAng="0" ptsTypes="AA">
                                      <p:cBhvr>
                                        <p:cTn id="54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6" grpId="1" animBg="1"/>
      <p:bldP spid="37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815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2999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8" y="2960127"/>
            <a:ext cx="1368814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300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90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BF29B47-3016-4680-8D0F-8F659E214A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20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3C2F1D8-84EF-4A68-A3BD-098B35D12D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44966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A1D5714-E770-4124-B6F4-2A79AB0D07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47812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CCFF675-4CFA-4559-BF32-ACE7582DC5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50659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12A6D458-EDF9-4371-9B79-9D32475040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53505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1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0839A5C-EEE3-4982-A5D2-9CB167589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742" y="647700"/>
            <a:ext cx="5314258" cy="5525438"/>
          </a:xfrm>
          <a:custGeom>
            <a:avLst/>
            <a:gdLst>
              <a:gd name="connsiteX0" fmla="*/ 0 w 11050876"/>
              <a:gd name="connsiteY0" fmla="*/ 0 h 11050876"/>
              <a:gd name="connsiteX1" fmla="*/ 11050876 w 11050876"/>
              <a:gd name="connsiteY1" fmla="*/ 0 h 11050876"/>
              <a:gd name="connsiteX2" fmla="*/ 11050876 w 11050876"/>
              <a:gd name="connsiteY2" fmla="*/ 11050876 h 11050876"/>
              <a:gd name="connsiteX3" fmla="*/ 0 w 11050876"/>
              <a:gd name="connsiteY3" fmla="*/ 11050876 h 1105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0876" h="11050876">
                <a:moveTo>
                  <a:pt x="0" y="0"/>
                </a:moveTo>
                <a:lnTo>
                  <a:pt x="11050876" y="0"/>
                </a:lnTo>
                <a:lnTo>
                  <a:pt x="11050876" y="11050876"/>
                </a:lnTo>
                <a:lnTo>
                  <a:pt x="0" y="1105087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D2B8E5A-2BD1-4898-9EAD-B8153950C4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7700"/>
            <a:ext cx="2761890" cy="2762250"/>
          </a:xfrm>
          <a:custGeom>
            <a:avLst/>
            <a:gdLst>
              <a:gd name="connsiteX0" fmla="*/ 0 w 5524500"/>
              <a:gd name="connsiteY0" fmla="*/ 0 h 5524500"/>
              <a:gd name="connsiteX1" fmla="*/ 5524500 w 5524500"/>
              <a:gd name="connsiteY1" fmla="*/ 0 h 5524500"/>
              <a:gd name="connsiteX2" fmla="*/ 5524500 w 5524500"/>
              <a:gd name="connsiteY2" fmla="*/ 5524500 h 5524500"/>
              <a:gd name="connsiteX3" fmla="*/ 0 w 5524500"/>
              <a:gd name="connsiteY3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0" h="5524500">
                <a:moveTo>
                  <a:pt x="0" y="0"/>
                </a:moveTo>
                <a:lnTo>
                  <a:pt x="5524500" y="0"/>
                </a:lnTo>
                <a:lnTo>
                  <a:pt x="5524500" y="55245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70770E0-20BD-4707-B1C1-A9B6F017F0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09950"/>
            <a:ext cx="2761890" cy="2762250"/>
          </a:xfrm>
          <a:custGeom>
            <a:avLst/>
            <a:gdLst>
              <a:gd name="connsiteX0" fmla="*/ 0 w 5524500"/>
              <a:gd name="connsiteY0" fmla="*/ 0 h 5524500"/>
              <a:gd name="connsiteX1" fmla="*/ 5524500 w 5524500"/>
              <a:gd name="connsiteY1" fmla="*/ 0 h 5524500"/>
              <a:gd name="connsiteX2" fmla="*/ 5524500 w 5524500"/>
              <a:gd name="connsiteY2" fmla="*/ 5524500 h 5524500"/>
              <a:gd name="connsiteX3" fmla="*/ 0 w 5524500"/>
              <a:gd name="connsiteY3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0" h="5524500">
                <a:moveTo>
                  <a:pt x="0" y="0"/>
                </a:moveTo>
                <a:lnTo>
                  <a:pt x="5524500" y="0"/>
                </a:lnTo>
                <a:lnTo>
                  <a:pt x="5524500" y="55245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B8D9FE0-2BB0-4951-87E4-EC751C0312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742" y="647700"/>
            <a:ext cx="5314258" cy="5524500"/>
          </a:xfrm>
          <a:custGeom>
            <a:avLst/>
            <a:gdLst>
              <a:gd name="connsiteX0" fmla="*/ 0 w 10172699"/>
              <a:gd name="connsiteY0" fmla="*/ 0 h 11049000"/>
              <a:gd name="connsiteX1" fmla="*/ 10172699 w 10172699"/>
              <a:gd name="connsiteY1" fmla="*/ 0 h 11049000"/>
              <a:gd name="connsiteX2" fmla="*/ 10172699 w 10172699"/>
              <a:gd name="connsiteY2" fmla="*/ 11049000 h 11049000"/>
              <a:gd name="connsiteX3" fmla="*/ 0 w 101726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2699" h="11049000">
                <a:moveTo>
                  <a:pt x="0" y="0"/>
                </a:moveTo>
                <a:lnTo>
                  <a:pt x="10172699" y="0"/>
                </a:lnTo>
                <a:lnTo>
                  <a:pt x="101726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70CBB4C-B5B4-4660-817C-385F23628B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7700"/>
            <a:ext cx="5314258" cy="5524500"/>
          </a:xfrm>
          <a:custGeom>
            <a:avLst/>
            <a:gdLst>
              <a:gd name="connsiteX0" fmla="*/ 0 w 10858500"/>
              <a:gd name="connsiteY0" fmla="*/ 0 h 11049000"/>
              <a:gd name="connsiteX1" fmla="*/ 10858500 w 10858500"/>
              <a:gd name="connsiteY1" fmla="*/ 0 h 11049000"/>
              <a:gd name="connsiteX2" fmla="*/ 10858500 w 10858500"/>
              <a:gd name="connsiteY2" fmla="*/ 11049000 h 11049000"/>
              <a:gd name="connsiteX3" fmla="*/ 0 w 108585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0" h="11049000">
                <a:moveTo>
                  <a:pt x="0" y="0"/>
                </a:moveTo>
                <a:lnTo>
                  <a:pt x="10858500" y="0"/>
                </a:lnTo>
                <a:lnTo>
                  <a:pt x="108585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E49EDA7-E0B3-44D6-ADA1-4C6DE88415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3429762"/>
            <a:ext cx="3504744" cy="27432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D3A46C86-1D5D-4D5A-81D6-35065A5DB8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43628" y="685038"/>
            <a:ext cx="3504744" cy="27432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7A46BF3-B94D-4FE7-864C-9D33C80DC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75262" y="3429762"/>
            <a:ext cx="3504744" cy="27432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244A630-990B-44C6-B5C2-E447990CE8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67131"/>
            <a:ext cx="3504744" cy="2762631"/>
          </a:xfrm>
          <a:custGeom>
            <a:avLst/>
            <a:gdLst>
              <a:gd name="connsiteX0" fmla="*/ 0 w 7010400"/>
              <a:gd name="connsiteY0" fmla="*/ 0 h 5525261"/>
              <a:gd name="connsiteX1" fmla="*/ 7010400 w 7010400"/>
              <a:gd name="connsiteY1" fmla="*/ 0 h 5525261"/>
              <a:gd name="connsiteX2" fmla="*/ 7010400 w 7010400"/>
              <a:gd name="connsiteY2" fmla="*/ 5525261 h 5525261"/>
              <a:gd name="connsiteX3" fmla="*/ 0 w 7010400"/>
              <a:gd name="connsiteY3" fmla="*/ 5525261 h 552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525261">
                <a:moveTo>
                  <a:pt x="0" y="0"/>
                </a:moveTo>
                <a:lnTo>
                  <a:pt x="7010400" y="0"/>
                </a:lnTo>
                <a:lnTo>
                  <a:pt x="7010400" y="5525261"/>
                </a:lnTo>
                <a:lnTo>
                  <a:pt x="0" y="55252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7581DB-28D0-4142-B51E-CE474A544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42" y="3429761"/>
            <a:ext cx="7123771" cy="2743200"/>
          </a:xfrm>
          <a:custGeom>
            <a:avLst/>
            <a:gdLst>
              <a:gd name="connsiteX0" fmla="*/ 0 w 14020799"/>
              <a:gd name="connsiteY0" fmla="*/ 0 h 5486400"/>
              <a:gd name="connsiteX1" fmla="*/ 14020799 w 14020799"/>
              <a:gd name="connsiteY1" fmla="*/ 0 h 5486400"/>
              <a:gd name="connsiteX2" fmla="*/ 14020799 w 14020799"/>
              <a:gd name="connsiteY2" fmla="*/ 5486400 h 5486400"/>
              <a:gd name="connsiteX3" fmla="*/ 0 w 14020799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20799" h="5486400">
                <a:moveTo>
                  <a:pt x="0" y="0"/>
                </a:moveTo>
                <a:lnTo>
                  <a:pt x="14020799" y="0"/>
                </a:lnTo>
                <a:lnTo>
                  <a:pt x="14020799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B605010-9C23-46F9-B058-970E7275A1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5514" y="647700"/>
            <a:ext cx="3504744" cy="5525261"/>
          </a:xfrm>
          <a:custGeom>
            <a:avLst/>
            <a:gdLst>
              <a:gd name="connsiteX0" fmla="*/ 0 w 7010401"/>
              <a:gd name="connsiteY0" fmla="*/ 0 h 11050522"/>
              <a:gd name="connsiteX1" fmla="*/ 7010401 w 7010401"/>
              <a:gd name="connsiteY1" fmla="*/ 0 h 11050522"/>
              <a:gd name="connsiteX2" fmla="*/ 7010401 w 7010401"/>
              <a:gd name="connsiteY2" fmla="*/ 11050522 h 11050522"/>
              <a:gd name="connsiteX3" fmla="*/ 0 w 7010401"/>
              <a:gd name="connsiteY3" fmla="*/ 11050522 h 110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1" h="11050522">
                <a:moveTo>
                  <a:pt x="0" y="0"/>
                </a:moveTo>
                <a:lnTo>
                  <a:pt x="7010401" y="0"/>
                </a:lnTo>
                <a:lnTo>
                  <a:pt x="7010401" y="11050522"/>
                </a:lnTo>
                <a:lnTo>
                  <a:pt x="0" y="1105052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6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05350" y="1581150"/>
            <a:ext cx="2076450" cy="3657600"/>
          </a:xfrm>
          <a:custGeom>
            <a:avLst/>
            <a:gdLst>
              <a:gd name="connsiteX0" fmla="*/ 0 w 2076450"/>
              <a:gd name="connsiteY0" fmla="*/ 0 h 3657600"/>
              <a:gd name="connsiteX1" fmla="*/ 2076450 w 2076450"/>
              <a:gd name="connsiteY1" fmla="*/ 0 h 3657600"/>
              <a:gd name="connsiteX2" fmla="*/ 2076450 w 2076450"/>
              <a:gd name="connsiteY2" fmla="*/ 3657600 h 3657600"/>
              <a:gd name="connsiteX3" fmla="*/ 0 w 2076450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450" h="3657600">
                <a:moveTo>
                  <a:pt x="0" y="0"/>
                </a:moveTo>
                <a:lnTo>
                  <a:pt x="2076450" y="0"/>
                </a:lnTo>
                <a:lnTo>
                  <a:pt x="2076450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025645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5541C4D-A1D1-493A-8547-B708240F2F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68" y="4357771"/>
            <a:ext cx="3504744" cy="2619375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0323BDD-FDAD-4B17-9EC0-CBB895127D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53711" y="4357772"/>
            <a:ext cx="3504744" cy="2619375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B9D4458-5A68-4C82-9759-3F61B7D6A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58455" y="4357772"/>
            <a:ext cx="3504744" cy="2619375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4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533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30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2999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8" y="2960127"/>
            <a:ext cx="1368814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096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7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80106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BF29B47-3016-4680-8D0F-8F659E214A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20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3C2F1D8-84EF-4A68-A3BD-098B35D12D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44966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A1D5714-E770-4124-B6F4-2A79AB0D07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47812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CCFF675-4CFA-4559-BF32-ACE7582DC5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50659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12A6D458-EDF9-4371-9B79-9D32475040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53505" y="647700"/>
            <a:ext cx="2102846" cy="55245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9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0839A5C-EEE3-4982-A5D2-9CB167589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742" y="647700"/>
            <a:ext cx="5314258" cy="5525438"/>
          </a:xfrm>
          <a:custGeom>
            <a:avLst/>
            <a:gdLst>
              <a:gd name="connsiteX0" fmla="*/ 0 w 11050876"/>
              <a:gd name="connsiteY0" fmla="*/ 0 h 11050876"/>
              <a:gd name="connsiteX1" fmla="*/ 11050876 w 11050876"/>
              <a:gd name="connsiteY1" fmla="*/ 0 h 11050876"/>
              <a:gd name="connsiteX2" fmla="*/ 11050876 w 11050876"/>
              <a:gd name="connsiteY2" fmla="*/ 11050876 h 11050876"/>
              <a:gd name="connsiteX3" fmla="*/ 0 w 11050876"/>
              <a:gd name="connsiteY3" fmla="*/ 11050876 h 1105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0876" h="11050876">
                <a:moveTo>
                  <a:pt x="0" y="0"/>
                </a:moveTo>
                <a:lnTo>
                  <a:pt x="11050876" y="0"/>
                </a:lnTo>
                <a:lnTo>
                  <a:pt x="11050876" y="11050876"/>
                </a:lnTo>
                <a:lnTo>
                  <a:pt x="0" y="1105087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D2B8E5A-2BD1-4898-9EAD-B8153950C4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7700"/>
            <a:ext cx="2761890" cy="2762250"/>
          </a:xfrm>
          <a:custGeom>
            <a:avLst/>
            <a:gdLst>
              <a:gd name="connsiteX0" fmla="*/ 0 w 5524500"/>
              <a:gd name="connsiteY0" fmla="*/ 0 h 5524500"/>
              <a:gd name="connsiteX1" fmla="*/ 5524500 w 5524500"/>
              <a:gd name="connsiteY1" fmla="*/ 0 h 5524500"/>
              <a:gd name="connsiteX2" fmla="*/ 5524500 w 5524500"/>
              <a:gd name="connsiteY2" fmla="*/ 5524500 h 5524500"/>
              <a:gd name="connsiteX3" fmla="*/ 0 w 5524500"/>
              <a:gd name="connsiteY3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0" h="5524500">
                <a:moveTo>
                  <a:pt x="0" y="0"/>
                </a:moveTo>
                <a:lnTo>
                  <a:pt x="5524500" y="0"/>
                </a:lnTo>
                <a:lnTo>
                  <a:pt x="5524500" y="55245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70770E0-20BD-4707-B1C1-A9B6F017F0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09950"/>
            <a:ext cx="2761890" cy="2762250"/>
          </a:xfrm>
          <a:custGeom>
            <a:avLst/>
            <a:gdLst>
              <a:gd name="connsiteX0" fmla="*/ 0 w 5524500"/>
              <a:gd name="connsiteY0" fmla="*/ 0 h 5524500"/>
              <a:gd name="connsiteX1" fmla="*/ 5524500 w 5524500"/>
              <a:gd name="connsiteY1" fmla="*/ 0 h 5524500"/>
              <a:gd name="connsiteX2" fmla="*/ 5524500 w 5524500"/>
              <a:gd name="connsiteY2" fmla="*/ 5524500 h 5524500"/>
              <a:gd name="connsiteX3" fmla="*/ 0 w 5524500"/>
              <a:gd name="connsiteY3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500" h="5524500">
                <a:moveTo>
                  <a:pt x="0" y="0"/>
                </a:moveTo>
                <a:lnTo>
                  <a:pt x="5524500" y="0"/>
                </a:lnTo>
                <a:lnTo>
                  <a:pt x="5524500" y="5524500"/>
                </a:lnTo>
                <a:lnTo>
                  <a:pt x="0" y="55245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B8D9FE0-2BB0-4951-87E4-EC751C0312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742" y="647700"/>
            <a:ext cx="5314258" cy="5524500"/>
          </a:xfrm>
          <a:custGeom>
            <a:avLst/>
            <a:gdLst>
              <a:gd name="connsiteX0" fmla="*/ 0 w 10172699"/>
              <a:gd name="connsiteY0" fmla="*/ 0 h 11049000"/>
              <a:gd name="connsiteX1" fmla="*/ 10172699 w 10172699"/>
              <a:gd name="connsiteY1" fmla="*/ 0 h 11049000"/>
              <a:gd name="connsiteX2" fmla="*/ 10172699 w 10172699"/>
              <a:gd name="connsiteY2" fmla="*/ 11049000 h 11049000"/>
              <a:gd name="connsiteX3" fmla="*/ 0 w 10172699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2699" h="11049000">
                <a:moveTo>
                  <a:pt x="0" y="0"/>
                </a:moveTo>
                <a:lnTo>
                  <a:pt x="10172699" y="0"/>
                </a:lnTo>
                <a:lnTo>
                  <a:pt x="10172699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A70CBB4C-B5B4-4660-817C-385F23628B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7700"/>
            <a:ext cx="5314258" cy="5524500"/>
          </a:xfrm>
          <a:custGeom>
            <a:avLst/>
            <a:gdLst>
              <a:gd name="connsiteX0" fmla="*/ 0 w 10858500"/>
              <a:gd name="connsiteY0" fmla="*/ 0 h 11049000"/>
              <a:gd name="connsiteX1" fmla="*/ 10858500 w 10858500"/>
              <a:gd name="connsiteY1" fmla="*/ 0 h 11049000"/>
              <a:gd name="connsiteX2" fmla="*/ 10858500 w 10858500"/>
              <a:gd name="connsiteY2" fmla="*/ 11049000 h 11049000"/>
              <a:gd name="connsiteX3" fmla="*/ 0 w 1085850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0" h="11049000">
                <a:moveTo>
                  <a:pt x="0" y="0"/>
                </a:moveTo>
                <a:lnTo>
                  <a:pt x="10858500" y="0"/>
                </a:lnTo>
                <a:lnTo>
                  <a:pt x="1085850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E49EDA7-E0B3-44D6-ADA1-4C6DE88415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3429762"/>
            <a:ext cx="3504744" cy="27432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D3A46C86-1D5D-4D5A-81D6-35065A5DB8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43628" y="685038"/>
            <a:ext cx="3504744" cy="27432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7A46BF3-B94D-4FE7-864C-9D33C80DC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75262" y="3429762"/>
            <a:ext cx="3504744" cy="2743200"/>
          </a:xfrm>
          <a:custGeom>
            <a:avLst/>
            <a:gdLst>
              <a:gd name="connsiteX0" fmla="*/ 0 w 7010400"/>
              <a:gd name="connsiteY0" fmla="*/ 0 h 5486400"/>
              <a:gd name="connsiteX1" fmla="*/ 7010400 w 7010400"/>
              <a:gd name="connsiteY1" fmla="*/ 0 h 5486400"/>
              <a:gd name="connsiteX2" fmla="*/ 7010400 w 7010400"/>
              <a:gd name="connsiteY2" fmla="*/ 5486400 h 5486400"/>
              <a:gd name="connsiteX3" fmla="*/ 0 w 70104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486400">
                <a:moveTo>
                  <a:pt x="0" y="0"/>
                </a:moveTo>
                <a:lnTo>
                  <a:pt x="7010400" y="0"/>
                </a:lnTo>
                <a:lnTo>
                  <a:pt x="7010400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2000" y="1809750"/>
            <a:ext cx="1885950" cy="3295650"/>
          </a:xfrm>
          <a:custGeom>
            <a:avLst/>
            <a:gdLst>
              <a:gd name="connsiteX0" fmla="*/ 0 w 1885950"/>
              <a:gd name="connsiteY0" fmla="*/ 0 h 3295650"/>
              <a:gd name="connsiteX1" fmla="*/ 1885950 w 1885950"/>
              <a:gd name="connsiteY1" fmla="*/ 0 h 3295650"/>
              <a:gd name="connsiteX2" fmla="*/ 1885950 w 1885950"/>
              <a:gd name="connsiteY2" fmla="*/ 3295650 h 3295650"/>
              <a:gd name="connsiteX3" fmla="*/ 0 w 1885950"/>
              <a:gd name="connsiteY3" fmla="*/ 3295650 h 32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950" h="3295650">
                <a:moveTo>
                  <a:pt x="0" y="0"/>
                </a:moveTo>
                <a:lnTo>
                  <a:pt x="1885950" y="0"/>
                </a:lnTo>
                <a:lnTo>
                  <a:pt x="1885950" y="3295650"/>
                </a:lnTo>
                <a:lnTo>
                  <a:pt x="0" y="329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107214" y="1828800"/>
            <a:ext cx="1864836" cy="3295650"/>
          </a:xfrm>
          <a:custGeom>
            <a:avLst/>
            <a:gdLst>
              <a:gd name="connsiteX0" fmla="*/ 0 w 1864836"/>
              <a:gd name="connsiteY0" fmla="*/ 0 h 3295650"/>
              <a:gd name="connsiteX1" fmla="*/ 1864836 w 1864836"/>
              <a:gd name="connsiteY1" fmla="*/ 0 h 3295650"/>
              <a:gd name="connsiteX2" fmla="*/ 1864836 w 1864836"/>
              <a:gd name="connsiteY2" fmla="*/ 3295650 h 3295650"/>
              <a:gd name="connsiteX3" fmla="*/ 0 w 1864836"/>
              <a:gd name="connsiteY3" fmla="*/ 3295650 h 32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4836" h="3295650">
                <a:moveTo>
                  <a:pt x="0" y="0"/>
                </a:moveTo>
                <a:lnTo>
                  <a:pt x="1864836" y="0"/>
                </a:lnTo>
                <a:lnTo>
                  <a:pt x="1864836" y="3295650"/>
                </a:lnTo>
                <a:lnTo>
                  <a:pt x="0" y="329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7291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244A630-990B-44C6-B5C2-E447990CE8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742" y="667131"/>
            <a:ext cx="3504744" cy="2762631"/>
          </a:xfrm>
          <a:custGeom>
            <a:avLst/>
            <a:gdLst>
              <a:gd name="connsiteX0" fmla="*/ 0 w 7010400"/>
              <a:gd name="connsiteY0" fmla="*/ 0 h 5525261"/>
              <a:gd name="connsiteX1" fmla="*/ 7010400 w 7010400"/>
              <a:gd name="connsiteY1" fmla="*/ 0 h 5525261"/>
              <a:gd name="connsiteX2" fmla="*/ 7010400 w 7010400"/>
              <a:gd name="connsiteY2" fmla="*/ 5525261 h 5525261"/>
              <a:gd name="connsiteX3" fmla="*/ 0 w 7010400"/>
              <a:gd name="connsiteY3" fmla="*/ 5525261 h 552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525261">
                <a:moveTo>
                  <a:pt x="0" y="0"/>
                </a:moveTo>
                <a:lnTo>
                  <a:pt x="7010400" y="0"/>
                </a:lnTo>
                <a:lnTo>
                  <a:pt x="7010400" y="5525261"/>
                </a:lnTo>
                <a:lnTo>
                  <a:pt x="0" y="55252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7581DB-28D0-4142-B51E-CE474A544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42" y="3429761"/>
            <a:ext cx="7123771" cy="2743200"/>
          </a:xfrm>
          <a:custGeom>
            <a:avLst/>
            <a:gdLst>
              <a:gd name="connsiteX0" fmla="*/ 0 w 14020799"/>
              <a:gd name="connsiteY0" fmla="*/ 0 h 5486400"/>
              <a:gd name="connsiteX1" fmla="*/ 14020799 w 14020799"/>
              <a:gd name="connsiteY1" fmla="*/ 0 h 5486400"/>
              <a:gd name="connsiteX2" fmla="*/ 14020799 w 14020799"/>
              <a:gd name="connsiteY2" fmla="*/ 5486400 h 5486400"/>
              <a:gd name="connsiteX3" fmla="*/ 0 w 14020799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20799" h="5486400">
                <a:moveTo>
                  <a:pt x="0" y="0"/>
                </a:moveTo>
                <a:lnTo>
                  <a:pt x="14020799" y="0"/>
                </a:lnTo>
                <a:lnTo>
                  <a:pt x="14020799" y="5486400"/>
                </a:lnTo>
                <a:lnTo>
                  <a:pt x="0" y="5486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B605010-9C23-46F9-B058-970E7275A1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5514" y="647700"/>
            <a:ext cx="3504744" cy="5525261"/>
          </a:xfrm>
          <a:custGeom>
            <a:avLst/>
            <a:gdLst>
              <a:gd name="connsiteX0" fmla="*/ 0 w 7010401"/>
              <a:gd name="connsiteY0" fmla="*/ 0 h 11050522"/>
              <a:gd name="connsiteX1" fmla="*/ 7010401 w 7010401"/>
              <a:gd name="connsiteY1" fmla="*/ 0 h 11050522"/>
              <a:gd name="connsiteX2" fmla="*/ 7010401 w 7010401"/>
              <a:gd name="connsiteY2" fmla="*/ 11050522 h 11050522"/>
              <a:gd name="connsiteX3" fmla="*/ 0 w 7010401"/>
              <a:gd name="connsiteY3" fmla="*/ 11050522 h 110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1" h="11050522">
                <a:moveTo>
                  <a:pt x="0" y="0"/>
                </a:moveTo>
                <a:lnTo>
                  <a:pt x="7010401" y="0"/>
                </a:lnTo>
                <a:lnTo>
                  <a:pt x="7010401" y="11050522"/>
                </a:lnTo>
                <a:lnTo>
                  <a:pt x="0" y="1105052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5541C4D-A1D1-493A-8547-B708240F2F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68" y="4357771"/>
            <a:ext cx="3504744" cy="2619375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0323BDD-FDAD-4B17-9EC0-CBB895127D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53711" y="4357772"/>
            <a:ext cx="3504744" cy="2619375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B9D4458-5A68-4C82-9759-3F61B7D6A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58455" y="4357772"/>
            <a:ext cx="3504744" cy="2619375"/>
          </a:xfrm>
          <a:custGeom>
            <a:avLst/>
            <a:gdLst>
              <a:gd name="connsiteX0" fmla="*/ 0 w 7010400"/>
              <a:gd name="connsiteY0" fmla="*/ 0 h 5238750"/>
              <a:gd name="connsiteX1" fmla="*/ 7010400 w 7010400"/>
              <a:gd name="connsiteY1" fmla="*/ 0 h 5238750"/>
              <a:gd name="connsiteX2" fmla="*/ 7010400 w 7010400"/>
              <a:gd name="connsiteY2" fmla="*/ 5238750 h 5238750"/>
              <a:gd name="connsiteX3" fmla="*/ 0 w 70104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0400" h="5238750">
                <a:moveTo>
                  <a:pt x="0" y="0"/>
                </a:moveTo>
                <a:lnTo>
                  <a:pt x="7010400" y="0"/>
                </a:lnTo>
                <a:lnTo>
                  <a:pt x="7010400" y="5238750"/>
                </a:lnTo>
                <a:lnTo>
                  <a:pt x="0" y="52387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12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581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968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89CDC837-3C09-4056-A1F9-F8898EE4051D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56737-2D7E-4CD8-A0F6-D1173791A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29AB8-BDA1-4F6F-821B-C293583BCE7B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09054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Company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FF8E9EB-C929-4F03-AA77-56DFB6037542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903BD6-7052-4B2F-9160-C6A3EA30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F55F4-70CE-428C-96AA-886E3033C558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1120D-870B-4DE2-859B-4D5101CEBA7C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6C2A81-1776-47AA-9BC4-BFFE81DFA4A0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3">
            <a:extLst>
              <a:ext uri="{FF2B5EF4-FFF2-40B4-BE49-F238E27FC236}">
                <a16:creationId xmlns:a16="http://schemas.microsoft.com/office/drawing/2014/main" id="{59D94A8C-9602-49CF-A728-F95741443024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A281A1F-A8D6-479B-9290-B01CD65331A1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419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Company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D1A6E7-819C-4D6B-A60A-83B7AC3B4DC6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BD931B1-9A77-44EA-B0A2-D67F29CB1270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8EFCFC0E-DA3E-4474-BD24-876DFDA19771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FF8E9EB-C929-4F03-AA77-56DFB6037542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903BD6-7052-4B2F-9160-C6A3EA30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F55F4-70CE-428C-96AA-886E3033C558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0723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4F1684-3160-46CA-9A68-BA68BC7A46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937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71C568-38E4-4F83-BAA8-1958204279F1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C170E15-A286-4D36-82F2-C5ADFD5434EC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84D0745F-4F4A-4847-B495-EEB6DF364B2A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CD7271-D958-45AB-89F3-AA6D99EEFF37}"/>
              </a:ext>
            </a:extLst>
          </p:cNvPr>
          <p:cNvSpPr/>
          <p:nvPr userDrawn="1"/>
        </p:nvSpPr>
        <p:spPr>
          <a:xfrm>
            <a:off x="1291771" y="1466850"/>
            <a:ext cx="8591550" cy="3924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1669B46-4DFB-4DED-A73B-5D7D377F76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771" y="1466848"/>
            <a:ext cx="2876548" cy="3924302"/>
          </a:xfrm>
          <a:custGeom>
            <a:avLst/>
            <a:gdLst>
              <a:gd name="connsiteX0" fmla="*/ 0 w 2876548"/>
              <a:gd name="connsiteY0" fmla="*/ 0 h 3924302"/>
              <a:gd name="connsiteX1" fmla="*/ 2876548 w 2876548"/>
              <a:gd name="connsiteY1" fmla="*/ 0 h 3924302"/>
              <a:gd name="connsiteX2" fmla="*/ 2876548 w 2876548"/>
              <a:gd name="connsiteY2" fmla="*/ 3924302 h 3924302"/>
              <a:gd name="connsiteX3" fmla="*/ 0 w 2876548"/>
              <a:gd name="connsiteY3" fmla="*/ 3924302 h 392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548" h="3924302">
                <a:moveTo>
                  <a:pt x="0" y="0"/>
                </a:moveTo>
                <a:lnTo>
                  <a:pt x="2876548" y="0"/>
                </a:lnTo>
                <a:lnTo>
                  <a:pt x="2876548" y="3924302"/>
                </a:lnTo>
                <a:lnTo>
                  <a:pt x="0" y="3924302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lang="en-US" sz="1800"/>
            </a:lvl1pPr>
          </a:lstStyle>
          <a:p>
            <a:pPr lvl="0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CE9965-398B-4CC0-A598-6806AB0C423C}"/>
              </a:ext>
            </a:extLst>
          </p:cNvPr>
          <p:cNvSpPr/>
          <p:nvPr userDrawn="1"/>
        </p:nvSpPr>
        <p:spPr>
          <a:xfrm>
            <a:off x="1" y="1466850"/>
            <a:ext cx="1291770" cy="39243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AD33E16-D3C3-430E-9296-8B320EEA5B77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CEA852-57D0-44B9-87A8-F26546D7F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1E075-92E3-4E18-914E-C1E08CEE2E06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846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6" grpId="0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2F6C991-5D70-4B92-AF4F-234A59281D72}"/>
              </a:ext>
            </a:extLst>
          </p:cNvPr>
          <p:cNvSpPr>
            <a:spLocks/>
          </p:cNvSpPr>
          <p:nvPr userDrawn="1"/>
        </p:nvSpPr>
        <p:spPr bwMode="auto">
          <a:xfrm rot="5107000">
            <a:off x="2045166" y="1660067"/>
            <a:ext cx="5038996" cy="1711897"/>
          </a:xfrm>
          <a:custGeom>
            <a:avLst/>
            <a:gdLst>
              <a:gd name="connsiteX0" fmla="*/ 0 w 5038996"/>
              <a:gd name="connsiteY0" fmla="*/ 789436 h 1711897"/>
              <a:gd name="connsiteX1" fmla="*/ 60127 w 5038996"/>
              <a:gd name="connsiteY1" fmla="*/ 85679 h 1711897"/>
              <a:gd name="connsiteX2" fmla="*/ 171920 w 5038996"/>
              <a:gd name="connsiteY2" fmla="*/ 49784 h 1711897"/>
              <a:gd name="connsiteX3" fmla="*/ 708296 w 5038996"/>
              <a:gd name="connsiteY3" fmla="*/ 3747 h 1711897"/>
              <a:gd name="connsiteX4" fmla="*/ 2918096 w 5038996"/>
              <a:gd name="connsiteY4" fmla="*/ 930847 h 1711897"/>
              <a:gd name="connsiteX5" fmla="*/ 5038996 w 5038996"/>
              <a:gd name="connsiteY5" fmla="*/ 765747 h 1711897"/>
              <a:gd name="connsiteX6" fmla="*/ 4804046 w 5038996"/>
              <a:gd name="connsiteY6" fmla="*/ 1178497 h 1711897"/>
              <a:gd name="connsiteX7" fmla="*/ 3826146 w 5038996"/>
              <a:gd name="connsiteY7" fmla="*/ 1597597 h 1711897"/>
              <a:gd name="connsiteX8" fmla="*/ 1381396 w 5038996"/>
              <a:gd name="connsiteY8" fmla="*/ 1711897 h 1711897"/>
              <a:gd name="connsiteX9" fmla="*/ 100941 w 5038996"/>
              <a:gd name="connsiteY9" fmla="*/ 856842 h 171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8996" h="1711897">
                <a:moveTo>
                  <a:pt x="0" y="789436"/>
                </a:moveTo>
                <a:lnTo>
                  <a:pt x="60127" y="85679"/>
                </a:lnTo>
                <a:lnTo>
                  <a:pt x="171920" y="49784"/>
                </a:lnTo>
                <a:cubicBezTo>
                  <a:pt x="326105" y="11684"/>
                  <a:pt x="505096" y="-8953"/>
                  <a:pt x="708296" y="3747"/>
                </a:cubicBezTo>
                <a:cubicBezTo>
                  <a:pt x="1521096" y="54547"/>
                  <a:pt x="2041796" y="729234"/>
                  <a:pt x="2918096" y="930847"/>
                </a:cubicBezTo>
                <a:cubicBezTo>
                  <a:pt x="3826146" y="1140397"/>
                  <a:pt x="4829446" y="848297"/>
                  <a:pt x="5038996" y="765747"/>
                </a:cubicBezTo>
                <a:lnTo>
                  <a:pt x="4804046" y="1178497"/>
                </a:lnTo>
                <a:cubicBezTo>
                  <a:pt x="4804046" y="1178497"/>
                  <a:pt x="4804046" y="1178497"/>
                  <a:pt x="3826146" y="1597597"/>
                </a:cubicBezTo>
                <a:cubicBezTo>
                  <a:pt x="3826146" y="1597597"/>
                  <a:pt x="3826146" y="1597597"/>
                  <a:pt x="1381396" y="1711897"/>
                </a:cubicBezTo>
                <a:cubicBezTo>
                  <a:pt x="1381396" y="1711897"/>
                  <a:pt x="1381396" y="1711897"/>
                  <a:pt x="100941" y="8568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AE2CFD-DF9A-4874-980F-D25AB1005E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-1"/>
            <a:ext cx="5012729" cy="6858000"/>
          </a:xfrm>
          <a:custGeom>
            <a:avLst/>
            <a:gdLst>
              <a:gd name="connsiteX0" fmla="*/ 0 w 5209690"/>
              <a:gd name="connsiteY0" fmla="*/ 0 h 6858000"/>
              <a:gd name="connsiteX1" fmla="*/ 4885889 w 5209690"/>
              <a:gd name="connsiteY1" fmla="*/ 0 h 6858000"/>
              <a:gd name="connsiteX2" fmla="*/ 3757398 w 5209690"/>
              <a:gd name="connsiteY2" fmla="*/ 2012950 h 6858000"/>
              <a:gd name="connsiteX3" fmla="*/ 4978076 w 5209690"/>
              <a:gd name="connsiteY3" fmla="*/ 5289550 h 6858000"/>
              <a:gd name="connsiteX4" fmla="*/ 5191058 w 5209690"/>
              <a:gd name="connsiteY4" fmla="*/ 6858000 h 6858000"/>
              <a:gd name="connsiteX5" fmla="*/ 0 w 5209690"/>
              <a:gd name="connsiteY5" fmla="*/ 6858000 h 6858000"/>
              <a:gd name="connsiteX6" fmla="*/ 0 w 5209690"/>
              <a:gd name="connsiteY6" fmla="*/ 0 h 6858000"/>
              <a:gd name="connsiteX0" fmla="*/ 0 w 5207723"/>
              <a:gd name="connsiteY0" fmla="*/ 151929 h 7009929"/>
              <a:gd name="connsiteX1" fmla="*/ 4885889 w 5207723"/>
              <a:gd name="connsiteY1" fmla="*/ 151929 h 7009929"/>
              <a:gd name="connsiteX2" fmla="*/ 4100298 w 5207723"/>
              <a:gd name="connsiteY2" fmla="*/ 2202979 h 7009929"/>
              <a:gd name="connsiteX3" fmla="*/ 4978076 w 5207723"/>
              <a:gd name="connsiteY3" fmla="*/ 5441479 h 7009929"/>
              <a:gd name="connsiteX4" fmla="*/ 5191058 w 5207723"/>
              <a:gd name="connsiteY4" fmla="*/ 7009929 h 7009929"/>
              <a:gd name="connsiteX5" fmla="*/ 0 w 5207723"/>
              <a:gd name="connsiteY5" fmla="*/ 7009929 h 7009929"/>
              <a:gd name="connsiteX6" fmla="*/ 0 w 5207723"/>
              <a:gd name="connsiteY6" fmla="*/ 151929 h 7009929"/>
              <a:gd name="connsiteX0" fmla="*/ 0 w 5207723"/>
              <a:gd name="connsiteY0" fmla="*/ 155692 h 7013692"/>
              <a:gd name="connsiteX1" fmla="*/ 4885889 w 5207723"/>
              <a:gd name="connsiteY1" fmla="*/ 155692 h 7013692"/>
              <a:gd name="connsiteX2" fmla="*/ 4100298 w 5207723"/>
              <a:gd name="connsiteY2" fmla="*/ 2257542 h 7013692"/>
              <a:gd name="connsiteX3" fmla="*/ 4978076 w 5207723"/>
              <a:gd name="connsiteY3" fmla="*/ 5445242 h 7013692"/>
              <a:gd name="connsiteX4" fmla="*/ 5191058 w 5207723"/>
              <a:gd name="connsiteY4" fmla="*/ 7013692 h 7013692"/>
              <a:gd name="connsiteX5" fmla="*/ 0 w 5207723"/>
              <a:gd name="connsiteY5" fmla="*/ 7013692 h 7013692"/>
              <a:gd name="connsiteX6" fmla="*/ 0 w 5207723"/>
              <a:gd name="connsiteY6" fmla="*/ 155692 h 7013692"/>
              <a:gd name="connsiteX0" fmla="*/ 0 w 5207723"/>
              <a:gd name="connsiteY0" fmla="*/ 155692 h 7013692"/>
              <a:gd name="connsiteX1" fmla="*/ 4885889 w 5207723"/>
              <a:gd name="connsiteY1" fmla="*/ 155692 h 7013692"/>
              <a:gd name="connsiteX2" fmla="*/ 4100298 w 5207723"/>
              <a:gd name="connsiteY2" fmla="*/ 2257542 h 7013692"/>
              <a:gd name="connsiteX3" fmla="*/ 4978076 w 5207723"/>
              <a:gd name="connsiteY3" fmla="*/ 5445242 h 7013692"/>
              <a:gd name="connsiteX4" fmla="*/ 5191058 w 5207723"/>
              <a:gd name="connsiteY4" fmla="*/ 7013692 h 7013692"/>
              <a:gd name="connsiteX5" fmla="*/ 0 w 5207723"/>
              <a:gd name="connsiteY5" fmla="*/ 7013692 h 7013692"/>
              <a:gd name="connsiteX6" fmla="*/ 0 w 5207723"/>
              <a:gd name="connsiteY6" fmla="*/ 155692 h 7013692"/>
              <a:gd name="connsiteX0" fmla="*/ 0 w 5073993"/>
              <a:gd name="connsiteY0" fmla="*/ 155692 h 7013692"/>
              <a:gd name="connsiteX1" fmla="*/ 4885889 w 5073993"/>
              <a:gd name="connsiteY1" fmla="*/ 155692 h 7013692"/>
              <a:gd name="connsiteX2" fmla="*/ 4100298 w 5073993"/>
              <a:gd name="connsiteY2" fmla="*/ 2257542 h 7013692"/>
              <a:gd name="connsiteX3" fmla="*/ 4978076 w 5073993"/>
              <a:gd name="connsiteY3" fmla="*/ 5445242 h 7013692"/>
              <a:gd name="connsiteX4" fmla="*/ 4810058 w 5073993"/>
              <a:gd name="connsiteY4" fmla="*/ 7000992 h 7013692"/>
              <a:gd name="connsiteX5" fmla="*/ 0 w 5073993"/>
              <a:gd name="connsiteY5" fmla="*/ 7013692 h 7013692"/>
              <a:gd name="connsiteX6" fmla="*/ 0 w 5073993"/>
              <a:gd name="connsiteY6" fmla="*/ 155692 h 7013692"/>
              <a:gd name="connsiteX0" fmla="*/ 0 w 5073993"/>
              <a:gd name="connsiteY0" fmla="*/ 155692 h 7013692"/>
              <a:gd name="connsiteX1" fmla="*/ 4885889 w 5073993"/>
              <a:gd name="connsiteY1" fmla="*/ 155692 h 7013692"/>
              <a:gd name="connsiteX2" fmla="*/ 4100298 w 5073993"/>
              <a:gd name="connsiteY2" fmla="*/ 2257542 h 7013692"/>
              <a:gd name="connsiteX3" fmla="*/ 4978076 w 5073993"/>
              <a:gd name="connsiteY3" fmla="*/ 5445242 h 7013692"/>
              <a:gd name="connsiteX4" fmla="*/ 4810058 w 5073993"/>
              <a:gd name="connsiteY4" fmla="*/ 7000992 h 7013692"/>
              <a:gd name="connsiteX5" fmla="*/ 0 w 5073993"/>
              <a:gd name="connsiteY5" fmla="*/ 7013692 h 7013692"/>
              <a:gd name="connsiteX6" fmla="*/ 0 w 5073993"/>
              <a:gd name="connsiteY6" fmla="*/ 155692 h 7013692"/>
              <a:gd name="connsiteX0" fmla="*/ 0 w 5073993"/>
              <a:gd name="connsiteY0" fmla="*/ 0 h 6858000"/>
              <a:gd name="connsiteX1" fmla="*/ 4885889 w 5073993"/>
              <a:gd name="connsiteY1" fmla="*/ 0 h 6858000"/>
              <a:gd name="connsiteX2" fmla="*/ 4100298 w 5073993"/>
              <a:gd name="connsiteY2" fmla="*/ 2101850 h 6858000"/>
              <a:gd name="connsiteX3" fmla="*/ 4978076 w 5073993"/>
              <a:gd name="connsiteY3" fmla="*/ 5289550 h 6858000"/>
              <a:gd name="connsiteX4" fmla="*/ 4810058 w 5073993"/>
              <a:gd name="connsiteY4" fmla="*/ 6845300 h 6858000"/>
              <a:gd name="connsiteX5" fmla="*/ 0 w 5073993"/>
              <a:gd name="connsiteY5" fmla="*/ 6858000 h 6858000"/>
              <a:gd name="connsiteX6" fmla="*/ 0 w 5073993"/>
              <a:gd name="connsiteY6" fmla="*/ 0 h 6858000"/>
              <a:gd name="connsiteX0" fmla="*/ 0 w 5024109"/>
              <a:gd name="connsiteY0" fmla="*/ 0 h 6858000"/>
              <a:gd name="connsiteX1" fmla="*/ 4885889 w 5024109"/>
              <a:gd name="connsiteY1" fmla="*/ 0 h 6858000"/>
              <a:gd name="connsiteX2" fmla="*/ 4100298 w 5024109"/>
              <a:gd name="connsiteY2" fmla="*/ 2101850 h 6858000"/>
              <a:gd name="connsiteX3" fmla="*/ 4978076 w 5024109"/>
              <a:gd name="connsiteY3" fmla="*/ 5289550 h 6858000"/>
              <a:gd name="connsiteX4" fmla="*/ 4810058 w 5024109"/>
              <a:gd name="connsiteY4" fmla="*/ 6845300 h 6858000"/>
              <a:gd name="connsiteX5" fmla="*/ 0 w 5024109"/>
              <a:gd name="connsiteY5" fmla="*/ 6858000 h 6858000"/>
              <a:gd name="connsiteX6" fmla="*/ 0 w 5024109"/>
              <a:gd name="connsiteY6" fmla="*/ 0 h 6858000"/>
              <a:gd name="connsiteX0" fmla="*/ 0 w 5016810"/>
              <a:gd name="connsiteY0" fmla="*/ 0 h 6858000"/>
              <a:gd name="connsiteX1" fmla="*/ 4885889 w 5016810"/>
              <a:gd name="connsiteY1" fmla="*/ 0 h 6858000"/>
              <a:gd name="connsiteX2" fmla="*/ 4201898 w 5016810"/>
              <a:gd name="connsiteY2" fmla="*/ 2127250 h 6858000"/>
              <a:gd name="connsiteX3" fmla="*/ 4978076 w 5016810"/>
              <a:gd name="connsiteY3" fmla="*/ 5289550 h 6858000"/>
              <a:gd name="connsiteX4" fmla="*/ 4810058 w 5016810"/>
              <a:gd name="connsiteY4" fmla="*/ 6845300 h 6858000"/>
              <a:gd name="connsiteX5" fmla="*/ 0 w 5016810"/>
              <a:gd name="connsiteY5" fmla="*/ 6858000 h 6858000"/>
              <a:gd name="connsiteX6" fmla="*/ 0 w 5016810"/>
              <a:gd name="connsiteY6" fmla="*/ 0 h 6858000"/>
              <a:gd name="connsiteX0" fmla="*/ 0 w 5016810"/>
              <a:gd name="connsiteY0" fmla="*/ 0 h 6858000"/>
              <a:gd name="connsiteX1" fmla="*/ 4885889 w 5016810"/>
              <a:gd name="connsiteY1" fmla="*/ 0 h 6858000"/>
              <a:gd name="connsiteX2" fmla="*/ 4201898 w 5016810"/>
              <a:gd name="connsiteY2" fmla="*/ 2127250 h 6858000"/>
              <a:gd name="connsiteX3" fmla="*/ 4978076 w 5016810"/>
              <a:gd name="connsiteY3" fmla="*/ 5289550 h 6858000"/>
              <a:gd name="connsiteX4" fmla="*/ 4810058 w 5016810"/>
              <a:gd name="connsiteY4" fmla="*/ 6845300 h 6858000"/>
              <a:gd name="connsiteX5" fmla="*/ 0 w 5016810"/>
              <a:gd name="connsiteY5" fmla="*/ 6858000 h 6858000"/>
              <a:gd name="connsiteX6" fmla="*/ 0 w 5016810"/>
              <a:gd name="connsiteY6" fmla="*/ 0 h 6858000"/>
              <a:gd name="connsiteX0" fmla="*/ 0 w 5016810"/>
              <a:gd name="connsiteY0" fmla="*/ 0 h 6858000"/>
              <a:gd name="connsiteX1" fmla="*/ 4885889 w 5016810"/>
              <a:gd name="connsiteY1" fmla="*/ 0 h 6858000"/>
              <a:gd name="connsiteX2" fmla="*/ 4201898 w 5016810"/>
              <a:gd name="connsiteY2" fmla="*/ 2127250 h 6858000"/>
              <a:gd name="connsiteX3" fmla="*/ 4978076 w 5016810"/>
              <a:gd name="connsiteY3" fmla="*/ 5289550 h 6858000"/>
              <a:gd name="connsiteX4" fmla="*/ 4810058 w 5016810"/>
              <a:gd name="connsiteY4" fmla="*/ 6845300 h 6858000"/>
              <a:gd name="connsiteX5" fmla="*/ 0 w 5016810"/>
              <a:gd name="connsiteY5" fmla="*/ 6858000 h 6858000"/>
              <a:gd name="connsiteX6" fmla="*/ 0 w 5016810"/>
              <a:gd name="connsiteY6" fmla="*/ 0 h 6858000"/>
              <a:gd name="connsiteX0" fmla="*/ 0 w 5012729"/>
              <a:gd name="connsiteY0" fmla="*/ 0 h 6858000"/>
              <a:gd name="connsiteX1" fmla="*/ 4885889 w 5012729"/>
              <a:gd name="connsiteY1" fmla="*/ 0 h 6858000"/>
              <a:gd name="connsiteX2" fmla="*/ 4259048 w 5012729"/>
              <a:gd name="connsiteY2" fmla="*/ 2212975 h 6858000"/>
              <a:gd name="connsiteX3" fmla="*/ 4978076 w 5012729"/>
              <a:gd name="connsiteY3" fmla="*/ 5289550 h 6858000"/>
              <a:gd name="connsiteX4" fmla="*/ 4810058 w 5012729"/>
              <a:gd name="connsiteY4" fmla="*/ 6845300 h 6858000"/>
              <a:gd name="connsiteX5" fmla="*/ 0 w 5012729"/>
              <a:gd name="connsiteY5" fmla="*/ 6858000 h 6858000"/>
              <a:gd name="connsiteX6" fmla="*/ 0 w 5012729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2729" h="6858000">
                <a:moveTo>
                  <a:pt x="0" y="0"/>
                </a:moveTo>
                <a:lnTo>
                  <a:pt x="4885889" y="0"/>
                </a:lnTo>
                <a:cubicBezTo>
                  <a:pt x="4464372" y="807508"/>
                  <a:pt x="4306704" y="1263650"/>
                  <a:pt x="4259048" y="2212975"/>
                </a:cubicBezTo>
                <a:cubicBezTo>
                  <a:pt x="4246286" y="3222625"/>
                  <a:pt x="4886241" y="4517496"/>
                  <a:pt x="4978076" y="5289550"/>
                </a:cubicBezTo>
                <a:cubicBezTo>
                  <a:pt x="5069911" y="6061604"/>
                  <a:pt x="4967288" y="6403975"/>
                  <a:pt x="4810058" y="68453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9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26546" y="1867437"/>
            <a:ext cx="5718220" cy="3670478"/>
          </a:xfrm>
          <a:custGeom>
            <a:avLst/>
            <a:gdLst>
              <a:gd name="connsiteX0" fmla="*/ 0 w 5718220"/>
              <a:gd name="connsiteY0" fmla="*/ 0 h 3670478"/>
              <a:gd name="connsiteX1" fmla="*/ 5718220 w 5718220"/>
              <a:gd name="connsiteY1" fmla="*/ 0 h 3670478"/>
              <a:gd name="connsiteX2" fmla="*/ 5718220 w 5718220"/>
              <a:gd name="connsiteY2" fmla="*/ 3670478 h 3670478"/>
              <a:gd name="connsiteX3" fmla="*/ 0 w 5718220"/>
              <a:gd name="connsiteY3" fmla="*/ 3670478 h 367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8220" h="3670478">
                <a:moveTo>
                  <a:pt x="0" y="0"/>
                </a:moveTo>
                <a:lnTo>
                  <a:pt x="5718220" y="0"/>
                </a:lnTo>
                <a:lnTo>
                  <a:pt x="5718220" y="3670478"/>
                </a:lnTo>
                <a:lnTo>
                  <a:pt x="0" y="36704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986010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0C1332-5AD1-46A6-BA7E-AFC0C61149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1739" y="3175"/>
            <a:ext cx="5910263" cy="6851650"/>
          </a:xfrm>
          <a:custGeom>
            <a:avLst/>
            <a:gdLst>
              <a:gd name="connsiteX0" fmla="*/ 0 w 5910263"/>
              <a:gd name="connsiteY0" fmla="*/ 0 h 6851650"/>
              <a:gd name="connsiteX1" fmla="*/ 5910263 w 5910263"/>
              <a:gd name="connsiteY1" fmla="*/ 0 h 6851650"/>
              <a:gd name="connsiteX2" fmla="*/ 5910263 w 5910263"/>
              <a:gd name="connsiteY2" fmla="*/ 6851650 h 6851650"/>
              <a:gd name="connsiteX3" fmla="*/ 2328863 w 5910263"/>
              <a:gd name="connsiteY3" fmla="*/ 6851650 h 6851650"/>
              <a:gd name="connsiteX4" fmla="*/ 1150938 w 5910263"/>
              <a:gd name="connsiteY4" fmla="*/ 5722397 h 6851650"/>
              <a:gd name="connsiteX5" fmla="*/ 1652588 w 5910263"/>
              <a:gd name="connsiteY5" fmla="*/ 3730343 h 6851650"/>
              <a:gd name="connsiteX6" fmla="*/ 1976438 w 5910263"/>
              <a:gd name="connsiteY6" fmla="*/ 1265652 h 6851650"/>
              <a:gd name="connsiteX7" fmla="*/ 0 w 5910263"/>
              <a:gd name="connsiteY7" fmla="*/ 0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10263" h="6851650">
                <a:moveTo>
                  <a:pt x="0" y="0"/>
                </a:moveTo>
                <a:lnTo>
                  <a:pt x="5910263" y="0"/>
                </a:lnTo>
                <a:cubicBezTo>
                  <a:pt x="5910263" y="6851650"/>
                  <a:pt x="5910263" y="6851650"/>
                  <a:pt x="5910263" y="6851650"/>
                </a:cubicBezTo>
                <a:cubicBezTo>
                  <a:pt x="2328863" y="6851650"/>
                  <a:pt x="2328863" y="6851650"/>
                  <a:pt x="2328863" y="6851650"/>
                </a:cubicBezTo>
                <a:cubicBezTo>
                  <a:pt x="1735138" y="6574095"/>
                  <a:pt x="1320800" y="6231512"/>
                  <a:pt x="1150938" y="5722397"/>
                </a:cubicBezTo>
                <a:cubicBezTo>
                  <a:pt x="950913" y="5122877"/>
                  <a:pt x="1035050" y="4781881"/>
                  <a:pt x="1652588" y="3730343"/>
                </a:cubicBezTo>
                <a:cubicBezTo>
                  <a:pt x="2197100" y="2805687"/>
                  <a:pt x="2443163" y="2122108"/>
                  <a:pt x="1976438" y="1265652"/>
                </a:cubicBezTo>
                <a:cubicBezTo>
                  <a:pt x="1654175" y="672477"/>
                  <a:pt x="742950" y="255351"/>
                  <a:pt x="0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642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BBB6C0FB-CEDF-4312-BEB0-9351A6273E20}"/>
              </a:ext>
            </a:extLst>
          </p:cNvPr>
          <p:cNvSpPr>
            <a:spLocks/>
          </p:cNvSpPr>
          <p:nvPr userDrawn="1"/>
        </p:nvSpPr>
        <p:spPr bwMode="auto">
          <a:xfrm>
            <a:off x="0" y="3873500"/>
            <a:ext cx="5568950" cy="1758950"/>
          </a:xfrm>
          <a:custGeom>
            <a:avLst/>
            <a:gdLst>
              <a:gd name="T0" fmla="*/ 3508 w 3508"/>
              <a:gd name="T1" fmla="*/ 512 h 1108"/>
              <a:gd name="T2" fmla="*/ 2172 w 3508"/>
              <a:gd name="T3" fmla="*/ 616 h 1108"/>
              <a:gd name="T4" fmla="*/ 780 w 3508"/>
              <a:gd name="T5" fmla="*/ 32 h 1108"/>
              <a:gd name="T6" fmla="*/ 0 w 3508"/>
              <a:gd name="T7" fmla="*/ 304 h 1108"/>
              <a:gd name="T8" fmla="*/ 1204 w 3508"/>
              <a:gd name="T9" fmla="*/ 1108 h 1108"/>
              <a:gd name="T10" fmla="*/ 2744 w 3508"/>
              <a:gd name="T11" fmla="*/ 1036 h 1108"/>
              <a:gd name="T12" fmla="*/ 3360 w 3508"/>
              <a:gd name="T13" fmla="*/ 772 h 1108"/>
              <a:gd name="T14" fmla="*/ 3508 w 3508"/>
              <a:gd name="T15" fmla="*/ 512 h 1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08" h="1108">
                <a:moveTo>
                  <a:pt x="3508" y="512"/>
                </a:moveTo>
                <a:cubicBezTo>
                  <a:pt x="3376" y="564"/>
                  <a:pt x="2744" y="748"/>
                  <a:pt x="2172" y="616"/>
                </a:cubicBezTo>
                <a:cubicBezTo>
                  <a:pt x="1620" y="489"/>
                  <a:pt x="1292" y="64"/>
                  <a:pt x="780" y="32"/>
                </a:cubicBezTo>
                <a:cubicBezTo>
                  <a:pt x="268" y="0"/>
                  <a:pt x="0" y="304"/>
                  <a:pt x="0" y="304"/>
                </a:cubicBezTo>
                <a:cubicBezTo>
                  <a:pt x="1204" y="1108"/>
                  <a:pt x="1204" y="1108"/>
                  <a:pt x="1204" y="1108"/>
                </a:cubicBezTo>
                <a:cubicBezTo>
                  <a:pt x="2744" y="1036"/>
                  <a:pt x="2744" y="1036"/>
                  <a:pt x="2744" y="1036"/>
                </a:cubicBezTo>
                <a:cubicBezTo>
                  <a:pt x="3360" y="772"/>
                  <a:pt x="3360" y="772"/>
                  <a:pt x="3360" y="772"/>
                </a:cubicBezTo>
                <a:lnTo>
                  <a:pt x="3508" y="51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771FEE-E60D-4494-9362-469866CB89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00" y="3289116"/>
            <a:ext cx="12192000" cy="3572060"/>
          </a:xfrm>
          <a:custGeom>
            <a:avLst/>
            <a:gdLst>
              <a:gd name="connsiteX0" fmla="*/ 9857640 w 12192000"/>
              <a:gd name="connsiteY0" fmla="*/ 9 h 3572060"/>
              <a:gd name="connsiteX1" fmla="*/ 12192000 w 12192000"/>
              <a:gd name="connsiteY1" fmla="*/ 393885 h 3572060"/>
              <a:gd name="connsiteX2" fmla="*/ 12192000 w 12192000"/>
              <a:gd name="connsiteY2" fmla="*/ 3543485 h 3572060"/>
              <a:gd name="connsiteX3" fmla="*/ 0 w 12192000"/>
              <a:gd name="connsiteY3" fmla="*/ 3572060 h 3572060"/>
              <a:gd name="connsiteX4" fmla="*/ 0 w 12192000"/>
              <a:gd name="connsiteY4" fmla="*/ 844735 h 3572060"/>
              <a:gd name="connsiteX5" fmla="*/ 3429000 w 12192000"/>
              <a:gd name="connsiteY5" fmla="*/ 1924235 h 3572060"/>
              <a:gd name="connsiteX6" fmla="*/ 9147175 w 12192000"/>
              <a:gd name="connsiteY6" fmla="*/ 36697 h 3572060"/>
              <a:gd name="connsiteX7" fmla="*/ 9857640 w 12192000"/>
              <a:gd name="connsiteY7" fmla="*/ 9 h 357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572060">
                <a:moveTo>
                  <a:pt x="9857640" y="9"/>
                </a:moveTo>
                <a:cubicBezTo>
                  <a:pt x="10844355" y="-1533"/>
                  <a:pt x="11652845" y="202988"/>
                  <a:pt x="12192000" y="393885"/>
                </a:cubicBezTo>
                <a:lnTo>
                  <a:pt x="12192000" y="3543485"/>
                </a:lnTo>
                <a:cubicBezTo>
                  <a:pt x="0" y="3572060"/>
                  <a:pt x="0" y="3572060"/>
                  <a:pt x="0" y="3572060"/>
                </a:cubicBezTo>
                <a:cubicBezTo>
                  <a:pt x="0" y="844735"/>
                  <a:pt x="0" y="844735"/>
                  <a:pt x="0" y="844735"/>
                </a:cubicBezTo>
                <a:cubicBezTo>
                  <a:pt x="1050925" y="970147"/>
                  <a:pt x="2209800" y="1954397"/>
                  <a:pt x="3429000" y="1924235"/>
                </a:cubicBezTo>
                <a:cubicBezTo>
                  <a:pt x="4962526" y="1886135"/>
                  <a:pt x="6908800" y="265297"/>
                  <a:pt x="9147175" y="36697"/>
                </a:cubicBezTo>
                <a:cubicBezTo>
                  <a:pt x="9392741" y="11694"/>
                  <a:pt x="9629936" y="365"/>
                  <a:pt x="9857640" y="9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881D81FF-AAA2-4084-8502-B4FBD00D02E3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6495294" y="1403759"/>
            <a:ext cx="5568950" cy="1758950"/>
          </a:xfrm>
          <a:custGeom>
            <a:avLst/>
            <a:gdLst>
              <a:gd name="T0" fmla="*/ 3508 w 3508"/>
              <a:gd name="T1" fmla="*/ 512 h 1108"/>
              <a:gd name="T2" fmla="*/ 2172 w 3508"/>
              <a:gd name="T3" fmla="*/ 616 h 1108"/>
              <a:gd name="T4" fmla="*/ 780 w 3508"/>
              <a:gd name="T5" fmla="*/ 32 h 1108"/>
              <a:gd name="T6" fmla="*/ 0 w 3508"/>
              <a:gd name="T7" fmla="*/ 304 h 1108"/>
              <a:gd name="T8" fmla="*/ 1204 w 3508"/>
              <a:gd name="T9" fmla="*/ 1108 h 1108"/>
              <a:gd name="T10" fmla="*/ 2744 w 3508"/>
              <a:gd name="T11" fmla="*/ 1036 h 1108"/>
              <a:gd name="T12" fmla="*/ 3360 w 3508"/>
              <a:gd name="T13" fmla="*/ 772 h 1108"/>
              <a:gd name="T14" fmla="*/ 3508 w 3508"/>
              <a:gd name="T15" fmla="*/ 512 h 1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08" h="1108">
                <a:moveTo>
                  <a:pt x="3508" y="512"/>
                </a:moveTo>
                <a:cubicBezTo>
                  <a:pt x="3376" y="564"/>
                  <a:pt x="2744" y="748"/>
                  <a:pt x="2172" y="616"/>
                </a:cubicBezTo>
                <a:cubicBezTo>
                  <a:pt x="1620" y="489"/>
                  <a:pt x="1292" y="64"/>
                  <a:pt x="780" y="32"/>
                </a:cubicBezTo>
                <a:cubicBezTo>
                  <a:pt x="268" y="0"/>
                  <a:pt x="0" y="304"/>
                  <a:pt x="0" y="304"/>
                </a:cubicBezTo>
                <a:cubicBezTo>
                  <a:pt x="1204" y="1108"/>
                  <a:pt x="1204" y="1108"/>
                  <a:pt x="1204" y="1108"/>
                </a:cubicBezTo>
                <a:cubicBezTo>
                  <a:pt x="2744" y="1036"/>
                  <a:pt x="2744" y="1036"/>
                  <a:pt x="2744" y="1036"/>
                </a:cubicBezTo>
                <a:cubicBezTo>
                  <a:pt x="3360" y="772"/>
                  <a:pt x="3360" y="772"/>
                  <a:pt x="3360" y="772"/>
                </a:cubicBezTo>
                <a:lnTo>
                  <a:pt x="3508" y="51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B19884F-877F-47B5-8ACF-302A918E4261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919576-B2DE-4B3B-98AE-B88641B2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796B9-FF32-44D8-B11B-3530FDBFC56E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BCA49F31-6B7A-41E2-A82E-3CA836404FE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4233" y="-25400"/>
            <a:ext cx="12192000" cy="3572059"/>
          </a:xfrm>
          <a:custGeom>
            <a:avLst/>
            <a:gdLst>
              <a:gd name="connsiteX0" fmla="*/ 12192000 w 12192000"/>
              <a:gd name="connsiteY0" fmla="*/ 0 h 3572059"/>
              <a:gd name="connsiteX1" fmla="*/ 12192000 w 12192000"/>
              <a:gd name="connsiteY1" fmla="*/ 2727325 h 3572059"/>
              <a:gd name="connsiteX2" fmla="*/ 8763000 w 12192000"/>
              <a:gd name="connsiteY2" fmla="*/ 1647825 h 3572059"/>
              <a:gd name="connsiteX3" fmla="*/ 3044825 w 12192000"/>
              <a:gd name="connsiteY3" fmla="*/ 3535363 h 3572059"/>
              <a:gd name="connsiteX4" fmla="*/ 2334360 w 12192000"/>
              <a:gd name="connsiteY4" fmla="*/ 3572051 h 3572059"/>
              <a:gd name="connsiteX5" fmla="*/ 0 w 12192000"/>
              <a:gd name="connsiteY5" fmla="*/ 3178175 h 3572059"/>
              <a:gd name="connsiteX6" fmla="*/ 0 w 12192000"/>
              <a:gd name="connsiteY6" fmla="*/ 28575 h 3572059"/>
              <a:gd name="connsiteX7" fmla="*/ 12192000 w 12192000"/>
              <a:gd name="connsiteY7" fmla="*/ 0 h 3572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572059">
                <a:moveTo>
                  <a:pt x="12192000" y="0"/>
                </a:moveTo>
                <a:cubicBezTo>
                  <a:pt x="12192000" y="2727325"/>
                  <a:pt x="12192000" y="2727325"/>
                  <a:pt x="12192000" y="2727325"/>
                </a:cubicBezTo>
                <a:cubicBezTo>
                  <a:pt x="11141075" y="2601913"/>
                  <a:pt x="9982200" y="1617663"/>
                  <a:pt x="8763000" y="1647825"/>
                </a:cubicBezTo>
                <a:cubicBezTo>
                  <a:pt x="7229474" y="1685925"/>
                  <a:pt x="5283201" y="3306763"/>
                  <a:pt x="3044825" y="3535363"/>
                </a:cubicBezTo>
                <a:cubicBezTo>
                  <a:pt x="2799259" y="3560366"/>
                  <a:pt x="2562064" y="3571695"/>
                  <a:pt x="2334360" y="3572051"/>
                </a:cubicBezTo>
                <a:cubicBezTo>
                  <a:pt x="1347645" y="3573593"/>
                  <a:pt x="539155" y="3369072"/>
                  <a:pt x="0" y="3178175"/>
                </a:cubicBezTo>
                <a:lnTo>
                  <a:pt x="0" y="28575"/>
                </a:lnTo>
                <a:cubicBezTo>
                  <a:pt x="12192000" y="0"/>
                  <a:pt x="12192000" y="0"/>
                  <a:pt x="12192000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3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D30207A4-8BE3-4286-856B-CBE79CD43C53}"/>
              </a:ext>
            </a:extLst>
          </p:cNvPr>
          <p:cNvSpPr>
            <a:spLocks/>
          </p:cNvSpPr>
          <p:nvPr userDrawn="1"/>
        </p:nvSpPr>
        <p:spPr bwMode="auto">
          <a:xfrm>
            <a:off x="2216997" y="2638425"/>
            <a:ext cx="3668713" cy="4219575"/>
          </a:xfrm>
          <a:custGeom>
            <a:avLst/>
            <a:gdLst>
              <a:gd name="T0" fmla="*/ 1949 w 2309"/>
              <a:gd name="T1" fmla="*/ 2178 h 2658"/>
              <a:gd name="T2" fmla="*/ 1944 w 2309"/>
              <a:gd name="T3" fmla="*/ 2658 h 2658"/>
              <a:gd name="T4" fmla="*/ 0 w 2309"/>
              <a:gd name="T5" fmla="*/ 2658 h 2658"/>
              <a:gd name="T6" fmla="*/ 455 w 2309"/>
              <a:gd name="T7" fmla="*/ 1458 h 2658"/>
              <a:gd name="T8" fmla="*/ 1031 w 2309"/>
              <a:gd name="T9" fmla="*/ 72 h 2658"/>
              <a:gd name="T10" fmla="*/ 2039 w 2309"/>
              <a:gd name="T11" fmla="*/ 0 h 2658"/>
              <a:gd name="T12" fmla="*/ 2309 w 2309"/>
              <a:gd name="T13" fmla="*/ 126 h 2658"/>
              <a:gd name="T14" fmla="*/ 1361 w 2309"/>
              <a:gd name="T15" fmla="*/ 984 h 2658"/>
              <a:gd name="T16" fmla="*/ 1949 w 2309"/>
              <a:gd name="T17" fmla="*/ 2178 h 2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09" h="2658">
                <a:moveTo>
                  <a:pt x="1949" y="2178"/>
                </a:moveTo>
                <a:cubicBezTo>
                  <a:pt x="1971" y="2325"/>
                  <a:pt x="1976" y="2492"/>
                  <a:pt x="1944" y="2658"/>
                </a:cubicBezTo>
                <a:cubicBezTo>
                  <a:pt x="0" y="2658"/>
                  <a:pt x="0" y="2658"/>
                  <a:pt x="0" y="2658"/>
                </a:cubicBezTo>
                <a:cubicBezTo>
                  <a:pt x="183" y="2183"/>
                  <a:pt x="455" y="1474"/>
                  <a:pt x="455" y="1458"/>
                </a:cubicBezTo>
                <a:cubicBezTo>
                  <a:pt x="455" y="1434"/>
                  <a:pt x="1031" y="72"/>
                  <a:pt x="1031" y="72"/>
                </a:cubicBezTo>
                <a:cubicBezTo>
                  <a:pt x="2039" y="0"/>
                  <a:pt x="2039" y="0"/>
                  <a:pt x="2039" y="0"/>
                </a:cubicBezTo>
                <a:cubicBezTo>
                  <a:pt x="2309" y="126"/>
                  <a:pt x="2309" y="126"/>
                  <a:pt x="2309" y="126"/>
                </a:cubicBezTo>
                <a:cubicBezTo>
                  <a:pt x="1985" y="276"/>
                  <a:pt x="1373" y="522"/>
                  <a:pt x="1361" y="984"/>
                </a:cubicBezTo>
                <a:cubicBezTo>
                  <a:pt x="1349" y="1446"/>
                  <a:pt x="1901" y="1848"/>
                  <a:pt x="1949" y="217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D577741-C48A-4EAF-A7B5-5BC2F519C4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229709" cy="6858000"/>
          </a:xfrm>
          <a:custGeom>
            <a:avLst/>
            <a:gdLst>
              <a:gd name="connsiteX0" fmla="*/ 0 w 8229709"/>
              <a:gd name="connsiteY0" fmla="*/ 0 h 6858000"/>
              <a:gd name="connsiteX1" fmla="*/ 8229598 w 8229709"/>
              <a:gd name="connsiteY1" fmla="*/ 0 h 6858000"/>
              <a:gd name="connsiteX2" fmla="*/ 7884778 w 8229709"/>
              <a:gd name="connsiteY2" fmla="*/ 409575 h 6858000"/>
              <a:gd name="connsiteX3" fmla="*/ 6959961 w 8229709"/>
              <a:gd name="connsiteY3" fmla="*/ 1390650 h 6858000"/>
              <a:gd name="connsiteX4" fmla="*/ 6159089 w 8229709"/>
              <a:gd name="connsiteY4" fmla="*/ 2733675 h 6858000"/>
              <a:gd name="connsiteX5" fmla="*/ 3889951 w 8229709"/>
              <a:gd name="connsiteY5" fmla="*/ 3838575 h 6858000"/>
              <a:gd name="connsiteX6" fmla="*/ 4061567 w 8229709"/>
              <a:gd name="connsiteY6" fmla="*/ 5953125 h 6858000"/>
              <a:gd name="connsiteX7" fmla="*/ 3050942 w 8229709"/>
              <a:gd name="connsiteY7" fmla="*/ 6858000 h 6858000"/>
              <a:gd name="connsiteX8" fmla="*/ 0 w 8229709"/>
              <a:gd name="connsiteY8" fmla="*/ 6858000 h 6858000"/>
              <a:gd name="connsiteX9" fmla="*/ 0 w 8229709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29709" h="6858000">
                <a:moveTo>
                  <a:pt x="0" y="0"/>
                </a:moveTo>
                <a:cubicBezTo>
                  <a:pt x="8229598" y="0"/>
                  <a:pt x="8229598" y="0"/>
                  <a:pt x="8229598" y="0"/>
                </a:cubicBezTo>
                <a:cubicBezTo>
                  <a:pt x="8232776" y="130175"/>
                  <a:pt x="8169215" y="274638"/>
                  <a:pt x="7884778" y="409575"/>
                </a:cubicBezTo>
                <a:cubicBezTo>
                  <a:pt x="7408069" y="638175"/>
                  <a:pt x="7007632" y="1000125"/>
                  <a:pt x="6959961" y="1390650"/>
                </a:cubicBezTo>
                <a:cubicBezTo>
                  <a:pt x="6912290" y="1781175"/>
                  <a:pt x="6902756" y="2390775"/>
                  <a:pt x="6159089" y="2733675"/>
                </a:cubicBezTo>
                <a:cubicBezTo>
                  <a:pt x="5415422" y="3076575"/>
                  <a:pt x="4185511" y="3009900"/>
                  <a:pt x="3889951" y="3838575"/>
                </a:cubicBezTo>
                <a:cubicBezTo>
                  <a:pt x="3594391" y="4667250"/>
                  <a:pt x="4271319" y="5372100"/>
                  <a:pt x="4061567" y="5953125"/>
                </a:cubicBezTo>
                <a:cubicBezTo>
                  <a:pt x="3945567" y="6275388"/>
                  <a:pt x="3581679" y="6599238"/>
                  <a:pt x="3050942" y="6858000"/>
                </a:cubicBezTo>
                <a:cubicBezTo>
                  <a:pt x="0" y="6858000"/>
                  <a:pt x="0" y="6858000"/>
                  <a:pt x="0" y="685800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B19884F-877F-47B5-8ACF-302A918E4261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919576-B2DE-4B3B-98AE-B88641B2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796B9-FF32-44D8-B11B-3530FDBFC56E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4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2A57373-7DAE-404E-94AB-13069D92867C}"/>
              </a:ext>
            </a:extLst>
          </p:cNvPr>
          <p:cNvSpPr>
            <a:spLocks/>
          </p:cNvSpPr>
          <p:nvPr userDrawn="1"/>
        </p:nvSpPr>
        <p:spPr bwMode="auto">
          <a:xfrm rot="16493000" flipH="1">
            <a:off x="5041843" y="1657875"/>
            <a:ext cx="5038996" cy="1711897"/>
          </a:xfrm>
          <a:custGeom>
            <a:avLst/>
            <a:gdLst>
              <a:gd name="connsiteX0" fmla="*/ 0 w 5038996"/>
              <a:gd name="connsiteY0" fmla="*/ 789436 h 1711897"/>
              <a:gd name="connsiteX1" fmla="*/ 60127 w 5038996"/>
              <a:gd name="connsiteY1" fmla="*/ 85679 h 1711897"/>
              <a:gd name="connsiteX2" fmla="*/ 171920 w 5038996"/>
              <a:gd name="connsiteY2" fmla="*/ 49784 h 1711897"/>
              <a:gd name="connsiteX3" fmla="*/ 708296 w 5038996"/>
              <a:gd name="connsiteY3" fmla="*/ 3747 h 1711897"/>
              <a:gd name="connsiteX4" fmla="*/ 2918096 w 5038996"/>
              <a:gd name="connsiteY4" fmla="*/ 930847 h 1711897"/>
              <a:gd name="connsiteX5" fmla="*/ 5038996 w 5038996"/>
              <a:gd name="connsiteY5" fmla="*/ 765747 h 1711897"/>
              <a:gd name="connsiteX6" fmla="*/ 4804046 w 5038996"/>
              <a:gd name="connsiteY6" fmla="*/ 1178497 h 1711897"/>
              <a:gd name="connsiteX7" fmla="*/ 3826146 w 5038996"/>
              <a:gd name="connsiteY7" fmla="*/ 1597597 h 1711897"/>
              <a:gd name="connsiteX8" fmla="*/ 1381396 w 5038996"/>
              <a:gd name="connsiteY8" fmla="*/ 1711897 h 1711897"/>
              <a:gd name="connsiteX9" fmla="*/ 100941 w 5038996"/>
              <a:gd name="connsiteY9" fmla="*/ 856842 h 171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8996" h="1711897">
                <a:moveTo>
                  <a:pt x="0" y="789436"/>
                </a:moveTo>
                <a:lnTo>
                  <a:pt x="60127" y="85679"/>
                </a:lnTo>
                <a:lnTo>
                  <a:pt x="171920" y="49784"/>
                </a:lnTo>
                <a:cubicBezTo>
                  <a:pt x="326105" y="11684"/>
                  <a:pt x="505096" y="-8953"/>
                  <a:pt x="708296" y="3747"/>
                </a:cubicBezTo>
                <a:cubicBezTo>
                  <a:pt x="1521096" y="54547"/>
                  <a:pt x="2041796" y="729234"/>
                  <a:pt x="2918096" y="930847"/>
                </a:cubicBezTo>
                <a:cubicBezTo>
                  <a:pt x="3826146" y="1140397"/>
                  <a:pt x="4829446" y="848297"/>
                  <a:pt x="5038996" y="765747"/>
                </a:cubicBezTo>
                <a:lnTo>
                  <a:pt x="4804046" y="1178497"/>
                </a:lnTo>
                <a:cubicBezTo>
                  <a:pt x="4804046" y="1178497"/>
                  <a:pt x="4804046" y="1178497"/>
                  <a:pt x="3826146" y="1597597"/>
                </a:cubicBezTo>
                <a:cubicBezTo>
                  <a:pt x="3826146" y="1597597"/>
                  <a:pt x="3826146" y="1597597"/>
                  <a:pt x="1381396" y="1711897"/>
                </a:cubicBezTo>
                <a:cubicBezTo>
                  <a:pt x="1381396" y="1711897"/>
                  <a:pt x="1381396" y="1711897"/>
                  <a:pt x="100941" y="8568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E4258BAF-BB67-415D-9074-7300A36E08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7179271" y="-1"/>
            <a:ext cx="5012729" cy="6858000"/>
          </a:xfrm>
          <a:custGeom>
            <a:avLst/>
            <a:gdLst>
              <a:gd name="connsiteX0" fmla="*/ 0 w 5209690"/>
              <a:gd name="connsiteY0" fmla="*/ 0 h 6858000"/>
              <a:gd name="connsiteX1" fmla="*/ 4885889 w 5209690"/>
              <a:gd name="connsiteY1" fmla="*/ 0 h 6858000"/>
              <a:gd name="connsiteX2" fmla="*/ 3757398 w 5209690"/>
              <a:gd name="connsiteY2" fmla="*/ 2012950 h 6858000"/>
              <a:gd name="connsiteX3" fmla="*/ 4978076 w 5209690"/>
              <a:gd name="connsiteY3" fmla="*/ 5289550 h 6858000"/>
              <a:gd name="connsiteX4" fmla="*/ 5191058 w 5209690"/>
              <a:gd name="connsiteY4" fmla="*/ 6858000 h 6858000"/>
              <a:gd name="connsiteX5" fmla="*/ 0 w 5209690"/>
              <a:gd name="connsiteY5" fmla="*/ 6858000 h 6858000"/>
              <a:gd name="connsiteX6" fmla="*/ 0 w 5209690"/>
              <a:gd name="connsiteY6" fmla="*/ 0 h 6858000"/>
              <a:gd name="connsiteX0" fmla="*/ 0 w 5207723"/>
              <a:gd name="connsiteY0" fmla="*/ 151929 h 7009929"/>
              <a:gd name="connsiteX1" fmla="*/ 4885889 w 5207723"/>
              <a:gd name="connsiteY1" fmla="*/ 151929 h 7009929"/>
              <a:gd name="connsiteX2" fmla="*/ 4100298 w 5207723"/>
              <a:gd name="connsiteY2" fmla="*/ 2202979 h 7009929"/>
              <a:gd name="connsiteX3" fmla="*/ 4978076 w 5207723"/>
              <a:gd name="connsiteY3" fmla="*/ 5441479 h 7009929"/>
              <a:gd name="connsiteX4" fmla="*/ 5191058 w 5207723"/>
              <a:gd name="connsiteY4" fmla="*/ 7009929 h 7009929"/>
              <a:gd name="connsiteX5" fmla="*/ 0 w 5207723"/>
              <a:gd name="connsiteY5" fmla="*/ 7009929 h 7009929"/>
              <a:gd name="connsiteX6" fmla="*/ 0 w 5207723"/>
              <a:gd name="connsiteY6" fmla="*/ 151929 h 7009929"/>
              <a:gd name="connsiteX0" fmla="*/ 0 w 5207723"/>
              <a:gd name="connsiteY0" fmla="*/ 155692 h 7013692"/>
              <a:gd name="connsiteX1" fmla="*/ 4885889 w 5207723"/>
              <a:gd name="connsiteY1" fmla="*/ 155692 h 7013692"/>
              <a:gd name="connsiteX2" fmla="*/ 4100298 w 5207723"/>
              <a:gd name="connsiteY2" fmla="*/ 2257542 h 7013692"/>
              <a:gd name="connsiteX3" fmla="*/ 4978076 w 5207723"/>
              <a:gd name="connsiteY3" fmla="*/ 5445242 h 7013692"/>
              <a:gd name="connsiteX4" fmla="*/ 5191058 w 5207723"/>
              <a:gd name="connsiteY4" fmla="*/ 7013692 h 7013692"/>
              <a:gd name="connsiteX5" fmla="*/ 0 w 5207723"/>
              <a:gd name="connsiteY5" fmla="*/ 7013692 h 7013692"/>
              <a:gd name="connsiteX6" fmla="*/ 0 w 5207723"/>
              <a:gd name="connsiteY6" fmla="*/ 155692 h 7013692"/>
              <a:gd name="connsiteX0" fmla="*/ 0 w 5207723"/>
              <a:gd name="connsiteY0" fmla="*/ 155692 h 7013692"/>
              <a:gd name="connsiteX1" fmla="*/ 4885889 w 5207723"/>
              <a:gd name="connsiteY1" fmla="*/ 155692 h 7013692"/>
              <a:gd name="connsiteX2" fmla="*/ 4100298 w 5207723"/>
              <a:gd name="connsiteY2" fmla="*/ 2257542 h 7013692"/>
              <a:gd name="connsiteX3" fmla="*/ 4978076 w 5207723"/>
              <a:gd name="connsiteY3" fmla="*/ 5445242 h 7013692"/>
              <a:gd name="connsiteX4" fmla="*/ 5191058 w 5207723"/>
              <a:gd name="connsiteY4" fmla="*/ 7013692 h 7013692"/>
              <a:gd name="connsiteX5" fmla="*/ 0 w 5207723"/>
              <a:gd name="connsiteY5" fmla="*/ 7013692 h 7013692"/>
              <a:gd name="connsiteX6" fmla="*/ 0 w 5207723"/>
              <a:gd name="connsiteY6" fmla="*/ 155692 h 7013692"/>
              <a:gd name="connsiteX0" fmla="*/ 0 w 5073993"/>
              <a:gd name="connsiteY0" fmla="*/ 155692 h 7013692"/>
              <a:gd name="connsiteX1" fmla="*/ 4885889 w 5073993"/>
              <a:gd name="connsiteY1" fmla="*/ 155692 h 7013692"/>
              <a:gd name="connsiteX2" fmla="*/ 4100298 w 5073993"/>
              <a:gd name="connsiteY2" fmla="*/ 2257542 h 7013692"/>
              <a:gd name="connsiteX3" fmla="*/ 4978076 w 5073993"/>
              <a:gd name="connsiteY3" fmla="*/ 5445242 h 7013692"/>
              <a:gd name="connsiteX4" fmla="*/ 4810058 w 5073993"/>
              <a:gd name="connsiteY4" fmla="*/ 7000992 h 7013692"/>
              <a:gd name="connsiteX5" fmla="*/ 0 w 5073993"/>
              <a:gd name="connsiteY5" fmla="*/ 7013692 h 7013692"/>
              <a:gd name="connsiteX6" fmla="*/ 0 w 5073993"/>
              <a:gd name="connsiteY6" fmla="*/ 155692 h 7013692"/>
              <a:gd name="connsiteX0" fmla="*/ 0 w 5073993"/>
              <a:gd name="connsiteY0" fmla="*/ 155692 h 7013692"/>
              <a:gd name="connsiteX1" fmla="*/ 4885889 w 5073993"/>
              <a:gd name="connsiteY1" fmla="*/ 155692 h 7013692"/>
              <a:gd name="connsiteX2" fmla="*/ 4100298 w 5073993"/>
              <a:gd name="connsiteY2" fmla="*/ 2257542 h 7013692"/>
              <a:gd name="connsiteX3" fmla="*/ 4978076 w 5073993"/>
              <a:gd name="connsiteY3" fmla="*/ 5445242 h 7013692"/>
              <a:gd name="connsiteX4" fmla="*/ 4810058 w 5073993"/>
              <a:gd name="connsiteY4" fmla="*/ 7000992 h 7013692"/>
              <a:gd name="connsiteX5" fmla="*/ 0 w 5073993"/>
              <a:gd name="connsiteY5" fmla="*/ 7013692 h 7013692"/>
              <a:gd name="connsiteX6" fmla="*/ 0 w 5073993"/>
              <a:gd name="connsiteY6" fmla="*/ 155692 h 7013692"/>
              <a:gd name="connsiteX0" fmla="*/ 0 w 5073993"/>
              <a:gd name="connsiteY0" fmla="*/ 0 h 6858000"/>
              <a:gd name="connsiteX1" fmla="*/ 4885889 w 5073993"/>
              <a:gd name="connsiteY1" fmla="*/ 0 h 6858000"/>
              <a:gd name="connsiteX2" fmla="*/ 4100298 w 5073993"/>
              <a:gd name="connsiteY2" fmla="*/ 2101850 h 6858000"/>
              <a:gd name="connsiteX3" fmla="*/ 4978076 w 5073993"/>
              <a:gd name="connsiteY3" fmla="*/ 5289550 h 6858000"/>
              <a:gd name="connsiteX4" fmla="*/ 4810058 w 5073993"/>
              <a:gd name="connsiteY4" fmla="*/ 6845300 h 6858000"/>
              <a:gd name="connsiteX5" fmla="*/ 0 w 5073993"/>
              <a:gd name="connsiteY5" fmla="*/ 6858000 h 6858000"/>
              <a:gd name="connsiteX6" fmla="*/ 0 w 5073993"/>
              <a:gd name="connsiteY6" fmla="*/ 0 h 6858000"/>
              <a:gd name="connsiteX0" fmla="*/ 0 w 5024109"/>
              <a:gd name="connsiteY0" fmla="*/ 0 h 6858000"/>
              <a:gd name="connsiteX1" fmla="*/ 4885889 w 5024109"/>
              <a:gd name="connsiteY1" fmla="*/ 0 h 6858000"/>
              <a:gd name="connsiteX2" fmla="*/ 4100298 w 5024109"/>
              <a:gd name="connsiteY2" fmla="*/ 2101850 h 6858000"/>
              <a:gd name="connsiteX3" fmla="*/ 4978076 w 5024109"/>
              <a:gd name="connsiteY3" fmla="*/ 5289550 h 6858000"/>
              <a:gd name="connsiteX4" fmla="*/ 4810058 w 5024109"/>
              <a:gd name="connsiteY4" fmla="*/ 6845300 h 6858000"/>
              <a:gd name="connsiteX5" fmla="*/ 0 w 5024109"/>
              <a:gd name="connsiteY5" fmla="*/ 6858000 h 6858000"/>
              <a:gd name="connsiteX6" fmla="*/ 0 w 5024109"/>
              <a:gd name="connsiteY6" fmla="*/ 0 h 6858000"/>
              <a:gd name="connsiteX0" fmla="*/ 0 w 5016810"/>
              <a:gd name="connsiteY0" fmla="*/ 0 h 6858000"/>
              <a:gd name="connsiteX1" fmla="*/ 4885889 w 5016810"/>
              <a:gd name="connsiteY1" fmla="*/ 0 h 6858000"/>
              <a:gd name="connsiteX2" fmla="*/ 4201898 w 5016810"/>
              <a:gd name="connsiteY2" fmla="*/ 2127250 h 6858000"/>
              <a:gd name="connsiteX3" fmla="*/ 4978076 w 5016810"/>
              <a:gd name="connsiteY3" fmla="*/ 5289550 h 6858000"/>
              <a:gd name="connsiteX4" fmla="*/ 4810058 w 5016810"/>
              <a:gd name="connsiteY4" fmla="*/ 6845300 h 6858000"/>
              <a:gd name="connsiteX5" fmla="*/ 0 w 5016810"/>
              <a:gd name="connsiteY5" fmla="*/ 6858000 h 6858000"/>
              <a:gd name="connsiteX6" fmla="*/ 0 w 5016810"/>
              <a:gd name="connsiteY6" fmla="*/ 0 h 6858000"/>
              <a:gd name="connsiteX0" fmla="*/ 0 w 5016810"/>
              <a:gd name="connsiteY0" fmla="*/ 0 h 6858000"/>
              <a:gd name="connsiteX1" fmla="*/ 4885889 w 5016810"/>
              <a:gd name="connsiteY1" fmla="*/ 0 h 6858000"/>
              <a:gd name="connsiteX2" fmla="*/ 4201898 w 5016810"/>
              <a:gd name="connsiteY2" fmla="*/ 2127250 h 6858000"/>
              <a:gd name="connsiteX3" fmla="*/ 4978076 w 5016810"/>
              <a:gd name="connsiteY3" fmla="*/ 5289550 h 6858000"/>
              <a:gd name="connsiteX4" fmla="*/ 4810058 w 5016810"/>
              <a:gd name="connsiteY4" fmla="*/ 6845300 h 6858000"/>
              <a:gd name="connsiteX5" fmla="*/ 0 w 5016810"/>
              <a:gd name="connsiteY5" fmla="*/ 6858000 h 6858000"/>
              <a:gd name="connsiteX6" fmla="*/ 0 w 5016810"/>
              <a:gd name="connsiteY6" fmla="*/ 0 h 6858000"/>
              <a:gd name="connsiteX0" fmla="*/ 0 w 5016810"/>
              <a:gd name="connsiteY0" fmla="*/ 0 h 6858000"/>
              <a:gd name="connsiteX1" fmla="*/ 4885889 w 5016810"/>
              <a:gd name="connsiteY1" fmla="*/ 0 h 6858000"/>
              <a:gd name="connsiteX2" fmla="*/ 4201898 w 5016810"/>
              <a:gd name="connsiteY2" fmla="*/ 2127250 h 6858000"/>
              <a:gd name="connsiteX3" fmla="*/ 4978076 w 5016810"/>
              <a:gd name="connsiteY3" fmla="*/ 5289550 h 6858000"/>
              <a:gd name="connsiteX4" fmla="*/ 4810058 w 5016810"/>
              <a:gd name="connsiteY4" fmla="*/ 6845300 h 6858000"/>
              <a:gd name="connsiteX5" fmla="*/ 0 w 5016810"/>
              <a:gd name="connsiteY5" fmla="*/ 6858000 h 6858000"/>
              <a:gd name="connsiteX6" fmla="*/ 0 w 5016810"/>
              <a:gd name="connsiteY6" fmla="*/ 0 h 6858000"/>
              <a:gd name="connsiteX0" fmla="*/ 0 w 5012729"/>
              <a:gd name="connsiteY0" fmla="*/ 0 h 6858000"/>
              <a:gd name="connsiteX1" fmla="*/ 4885889 w 5012729"/>
              <a:gd name="connsiteY1" fmla="*/ 0 h 6858000"/>
              <a:gd name="connsiteX2" fmla="*/ 4259048 w 5012729"/>
              <a:gd name="connsiteY2" fmla="*/ 2212975 h 6858000"/>
              <a:gd name="connsiteX3" fmla="*/ 4978076 w 5012729"/>
              <a:gd name="connsiteY3" fmla="*/ 5289550 h 6858000"/>
              <a:gd name="connsiteX4" fmla="*/ 4810058 w 5012729"/>
              <a:gd name="connsiteY4" fmla="*/ 6845300 h 6858000"/>
              <a:gd name="connsiteX5" fmla="*/ 0 w 5012729"/>
              <a:gd name="connsiteY5" fmla="*/ 6858000 h 6858000"/>
              <a:gd name="connsiteX6" fmla="*/ 0 w 5012729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2729" h="6858000">
                <a:moveTo>
                  <a:pt x="0" y="0"/>
                </a:moveTo>
                <a:lnTo>
                  <a:pt x="4885889" y="0"/>
                </a:lnTo>
                <a:cubicBezTo>
                  <a:pt x="4464372" y="807508"/>
                  <a:pt x="4306704" y="1263650"/>
                  <a:pt x="4259048" y="2212975"/>
                </a:cubicBezTo>
                <a:cubicBezTo>
                  <a:pt x="4246286" y="3222625"/>
                  <a:pt x="4886241" y="4517496"/>
                  <a:pt x="4978076" y="5289550"/>
                </a:cubicBezTo>
                <a:cubicBezTo>
                  <a:pt x="5069911" y="6061604"/>
                  <a:pt x="4967288" y="6403975"/>
                  <a:pt x="4810058" y="68453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54DF253-8175-4BFD-8862-8487AF3F16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91782" y="1729685"/>
            <a:ext cx="2652857" cy="1832290"/>
          </a:xfrm>
          <a:custGeom>
            <a:avLst/>
            <a:gdLst>
              <a:gd name="connsiteX0" fmla="*/ 1877673 w 2652857"/>
              <a:gd name="connsiteY0" fmla="*/ 614 h 1832290"/>
              <a:gd name="connsiteX1" fmla="*/ 2426154 w 2652857"/>
              <a:gd name="connsiteY1" fmla="*/ 179460 h 1832290"/>
              <a:gd name="connsiteX2" fmla="*/ 2486479 w 2652857"/>
              <a:gd name="connsiteY2" fmla="*/ 1153392 h 1832290"/>
              <a:gd name="connsiteX3" fmla="*/ 1305379 w 2652857"/>
              <a:gd name="connsiteY3" fmla="*/ 1832290 h 1832290"/>
              <a:gd name="connsiteX4" fmla="*/ 162379 w 2652857"/>
              <a:gd name="connsiteY4" fmla="*/ 1226358 h 1832290"/>
              <a:gd name="connsiteX5" fmla="*/ 200479 w 2652857"/>
              <a:gd name="connsiteY5" fmla="*/ 306356 h 1832290"/>
              <a:gd name="connsiteX6" fmla="*/ 1159329 w 2652857"/>
              <a:gd name="connsiteY6" fmla="*/ 188977 h 1832290"/>
              <a:gd name="connsiteX7" fmla="*/ 1505404 w 2652857"/>
              <a:gd name="connsiteY7" fmla="*/ 71597 h 1832290"/>
              <a:gd name="connsiteX8" fmla="*/ 1877673 w 2652857"/>
              <a:gd name="connsiteY8" fmla="*/ 614 h 18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2857" h="1832290">
                <a:moveTo>
                  <a:pt x="1877673" y="614"/>
                </a:moveTo>
                <a:cubicBezTo>
                  <a:pt x="2053886" y="-5334"/>
                  <a:pt x="2259467" y="30356"/>
                  <a:pt x="2426154" y="179460"/>
                </a:cubicBezTo>
                <a:cubicBezTo>
                  <a:pt x="2759529" y="476081"/>
                  <a:pt x="2676979" y="858357"/>
                  <a:pt x="2486479" y="1153392"/>
                </a:cubicBezTo>
                <a:cubicBezTo>
                  <a:pt x="2295979" y="1448427"/>
                  <a:pt x="1797504" y="1832290"/>
                  <a:pt x="1305379" y="1832290"/>
                </a:cubicBezTo>
                <a:cubicBezTo>
                  <a:pt x="813254" y="1832290"/>
                  <a:pt x="410029" y="1524565"/>
                  <a:pt x="162379" y="1226358"/>
                </a:cubicBezTo>
                <a:cubicBezTo>
                  <a:pt x="-85271" y="928151"/>
                  <a:pt x="-31296" y="512564"/>
                  <a:pt x="200479" y="306356"/>
                </a:cubicBezTo>
                <a:cubicBezTo>
                  <a:pt x="432254" y="100149"/>
                  <a:pt x="984704" y="236563"/>
                  <a:pt x="1159329" y="188977"/>
                </a:cubicBezTo>
                <a:cubicBezTo>
                  <a:pt x="1159329" y="188977"/>
                  <a:pt x="1406979" y="106494"/>
                  <a:pt x="1505404" y="71597"/>
                </a:cubicBezTo>
                <a:cubicBezTo>
                  <a:pt x="1554617" y="54149"/>
                  <a:pt x="1701460" y="6563"/>
                  <a:pt x="1877673" y="614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45484A85-8FDA-44BB-9329-4A4CFD8EC3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32069" y="1729685"/>
            <a:ext cx="2652857" cy="1832290"/>
          </a:xfrm>
          <a:custGeom>
            <a:avLst/>
            <a:gdLst>
              <a:gd name="connsiteX0" fmla="*/ 1877673 w 2652857"/>
              <a:gd name="connsiteY0" fmla="*/ 614 h 1832290"/>
              <a:gd name="connsiteX1" fmla="*/ 2426154 w 2652857"/>
              <a:gd name="connsiteY1" fmla="*/ 179460 h 1832290"/>
              <a:gd name="connsiteX2" fmla="*/ 2486479 w 2652857"/>
              <a:gd name="connsiteY2" fmla="*/ 1153392 h 1832290"/>
              <a:gd name="connsiteX3" fmla="*/ 1305379 w 2652857"/>
              <a:gd name="connsiteY3" fmla="*/ 1832290 h 1832290"/>
              <a:gd name="connsiteX4" fmla="*/ 162379 w 2652857"/>
              <a:gd name="connsiteY4" fmla="*/ 1226358 h 1832290"/>
              <a:gd name="connsiteX5" fmla="*/ 200479 w 2652857"/>
              <a:gd name="connsiteY5" fmla="*/ 306356 h 1832290"/>
              <a:gd name="connsiteX6" fmla="*/ 1159329 w 2652857"/>
              <a:gd name="connsiteY6" fmla="*/ 188977 h 1832290"/>
              <a:gd name="connsiteX7" fmla="*/ 1505404 w 2652857"/>
              <a:gd name="connsiteY7" fmla="*/ 71597 h 1832290"/>
              <a:gd name="connsiteX8" fmla="*/ 1877673 w 2652857"/>
              <a:gd name="connsiteY8" fmla="*/ 614 h 18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2857" h="1832290">
                <a:moveTo>
                  <a:pt x="1877673" y="614"/>
                </a:moveTo>
                <a:cubicBezTo>
                  <a:pt x="2053885" y="-5334"/>
                  <a:pt x="2259466" y="30356"/>
                  <a:pt x="2426154" y="179460"/>
                </a:cubicBezTo>
                <a:cubicBezTo>
                  <a:pt x="2759529" y="476081"/>
                  <a:pt x="2676979" y="858357"/>
                  <a:pt x="2486479" y="1153392"/>
                </a:cubicBezTo>
                <a:cubicBezTo>
                  <a:pt x="2295979" y="1448427"/>
                  <a:pt x="1797504" y="1832290"/>
                  <a:pt x="1305379" y="1832290"/>
                </a:cubicBezTo>
                <a:cubicBezTo>
                  <a:pt x="813254" y="1832290"/>
                  <a:pt x="410029" y="1524565"/>
                  <a:pt x="162379" y="1226358"/>
                </a:cubicBezTo>
                <a:cubicBezTo>
                  <a:pt x="-85271" y="928151"/>
                  <a:pt x="-31296" y="512564"/>
                  <a:pt x="200479" y="306356"/>
                </a:cubicBezTo>
                <a:cubicBezTo>
                  <a:pt x="432254" y="100149"/>
                  <a:pt x="984704" y="236563"/>
                  <a:pt x="1159329" y="188977"/>
                </a:cubicBezTo>
                <a:cubicBezTo>
                  <a:pt x="1159329" y="188977"/>
                  <a:pt x="1406979" y="106494"/>
                  <a:pt x="1505404" y="71597"/>
                </a:cubicBezTo>
                <a:cubicBezTo>
                  <a:pt x="1554617" y="54149"/>
                  <a:pt x="1701460" y="6563"/>
                  <a:pt x="1877673" y="614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035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17848F0-8139-4FC0-9C50-67E5C622A6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58844" y="3251846"/>
            <a:ext cx="2652857" cy="1832290"/>
          </a:xfrm>
          <a:custGeom>
            <a:avLst/>
            <a:gdLst>
              <a:gd name="connsiteX0" fmla="*/ 1877673 w 2652857"/>
              <a:gd name="connsiteY0" fmla="*/ 614 h 1832290"/>
              <a:gd name="connsiteX1" fmla="*/ 2426154 w 2652857"/>
              <a:gd name="connsiteY1" fmla="*/ 179460 h 1832290"/>
              <a:gd name="connsiteX2" fmla="*/ 2486479 w 2652857"/>
              <a:gd name="connsiteY2" fmla="*/ 1153392 h 1832290"/>
              <a:gd name="connsiteX3" fmla="*/ 1305379 w 2652857"/>
              <a:gd name="connsiteY3" fmla="*/ 1832290 h 1832290"/>
              <a:gd name="connsiteX4" fmla="*/ 162379 w 2652857"/>
              <a:gd name="connsiteY4" fmla="*/ 1226358 h 1832290"/>
              <a:gd name="connsiteX5" fmla="*/ 200479 w 2652857"/>
              <a:gd name="connsiteY5" fmla="*/ 306356 h 1832290"/>
              <a:gd name="connsiteX6" fmla="*/ 1159329 w 2652857"/>
              <a:gd name="connsiteY6" fmla="*/ 188977 h 1832290"/>
              <a:gd name="connsiteX7" fmla="*/ 1505404 w 2652857"/>
              <a:gd name="connsiteY7" fmla="*/ 71597 h 1832290"/>
              <a:gd name="connsiteX8" fmla="*/ 1877673 w 2652857"/>
              <a:gd name="connsiteY8" fmla="*/ 614 h 18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2857" h="1832290">
                <a:moveTo>
                  <a:pt x="1877673" y="614"/>
                </a:moveTo>
                <a:cubicBezTo>
                  <a:pt x="2053886" y="-5334"/>
                  <a:pt x="2259467" y="30356"/>
                  <a:pt x="2426154" y="179460"/>
                </a:cubicBezTo>
                <a:cubicBezTo>
                  <a:pt x="2759529" y="476081"/>
                  <a:pt x="2676979" y="858357"/>
                  <a:pt x="2486479" y="1153392"/>
                </a:cubicBezTo>
                <a:cubicBezTo>
                  <a:pt x="2295979" y="1448427"/>
                  <a:pt x="1797504" y="1832290"/>
                  <a:pt x="1305379" y="1832290"/>
                </a:cubicBezTo>
                <a:cubicBezTo>
                  <a:pt x="813254" y="1832290"/>
                  <a:pt x="410029" y="1524565"/>
                  <a:pt x="162379" y="1226358"/>
                </a:cubicBezTo>
                <a:cubicBezTo>
                  <a:pt x="-85271" y="928151"/>
                  <a:pt x="-31296" y="512564"/>
                  <a:pt x="200479" y="306356"/>
                </a:cubicBezTo>
                <a:cubicBezTo>
                  <a:pt x="432254" y="100149"/>
                  <a:pt x="984704" y="236563"/>
                  <a:pt x="1159329" y="188977"/>
                </a:cubicBezTo>
                <a:cubicBezTo>
                  <a:pt x="1159329" y="188977"/>
                  <a:pt x="1406979" y="106494"/>
                  <a:pt x="1505404" y="71597"/>
                </a:cubicBezTo>
                <a:cubicBezTo>
                  <a:pt x="1554617" y="54149"/>
                  <a:pt x="1701460" y="6563"/>
                  <a:pt x="1877673" y="614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F9B7825-7450-470E-8514-5EE39FD5B693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4D77D1-1E8D-47C8-9848-BAE6B50C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3F7921-DE6C-4762-8F6C-B1AAA51DA1D7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41691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EB23FF8-34E0-48A0-8E8F-53C3B1ADA3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8809" y="2048867"/>
            <a:ext cx="2652857" cy="1832290"/>
          </a:xfrm>
          <a:custGeom>
            <a:avLst/>
            <a:gdLst>
              <a:gd name="connsiteX0" fmla="*/ 1877673 w 2652857"/>
              <a:gd name="connsiteY0" fmla="*/ 614 h 1832290"/>
              <a:gd name="connsiteX1" fmla="*/ 2426154 w 2652857"/>
              <a:gd name="connsiteY1" fmla="*/ 179460 h 1832290"/>
              <a:gd name="connsiteX2" fmla="*/ 2486479 w 2652857"/>
              <a:gd name="connsiteY2" fmla="*/ 1153392 h 1832290"/>
              <a:gd name="connsiteX3" fmla="*/ 1305379 w 2652857"/>
              <a:gd name="connsiteY3" fmla="*/ 1832290 h 1832290"/>
              <a:gd name="connsiteX4" fmla="*/ 162379 w 2652857"/>
              <a:gd name="connsiteY4" fmla="*/ 1226358 h 1832290"/>
              <a:gd name="connsiteX5" fmla="*/ 200479 w 2652857"/>
              <a:gd name="connsiteY5" fmla="*/ 306356 h 1832290"/>
              <a:gd name="connsiteX6" fmla="*/ 1159329 w 2652857"/>
              <a:gd name="connsiteY6" fmla="*/ 188977 h 1832290"/>
              <a:gd name="connsiteX7" fmla="*/ 1505404 w 2652857"/>
              <a:gd name="connsiteY7" fmla="*/ 71597 h 1832290"/>
              <a:gd name="connsiteX8" fmla="*/ 1877673 w 2652857"/>
              <a:gd name="connsiteY8" fmla="*/ 614 h 18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2857" h="1832290">
                <a:moveTo>
                  <a:pt x="1877673" y="614"/>
                </a:moveTo>
                <a:cubicBezTo>
                  <a:pt x="2053886" y="-5334"/>
                  <a:pt x="2259467" y="30356"/>
                  <a:pt x="2426154" y="179460"/>
                </a:cubicBezTo>
                <a:cubicBezTo>
                  <a:pt x="2759529" y="476081"/>
                  <a:pt x="2676979" y="858357"/>
                  <a:pt x="2486479" y="1153392"/>
                </a:cubicBezTo>
                <a:cubicBezTo>
                  <a:pt x="2295979" y="1448427"/>
                  <a:pt x="1797504" y="1832290"/>
                  <a:pt x="1305379" y="1832290"/>
                </a:cubicBezTo>
                <a:cubicBezTo>
                  <a:pt x="813254" y="1832290"/>
                  <a:pt x="410029" y="1524565"/>
                  <a:pt x="162379" y="1226358"/>
                </a:cubicBezTo>
                <a:cubicBezTo>
                  <a:pt x="-85271" y="928151"/>
                  <a:pt x="-31296" y="512564"/>
                  <a:pt x="200479" y="306356"/>
                </a:cubicBezTo>
                <a:cubicBezTo>
                  <a:pt x="432254" y="100149"/>
                  <a:pt x="984704" y="236563"/>
                  <a:pt x="1159329" y="188977"/>
                </a:cubicBezTo>
                <a:cubicBezTo>
                  <a:pt x="1159329" y="188977"/>
                  <a:pt x="1406979" y="106494"/>
                  <a:pt x="1505404" y="71597"/>
                </a:cubicBezTo>
                <a:cubicBezTo>
                  <a:pt x="1554617" y="54149"/>
                  <a:pt x="1701460" y="6563"/>
                  <a:pt x="1877673" y="614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101600" dist="63500" dir="5400000" algn="t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lang="en-US" sz="1000"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FE5526B-C035-42CD-88BE-23E33F8C3FD6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2F8997-4F91-408E-92BA-DA9B3122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A6CB90-7EC8-4DEF-923C-83305EE021D9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47086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0162E16-77F3-441A-B13D-32DF476333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6798" y="2"/>
            <a:ext cx="4423468" cy="6857999"/>
          </a:xfrm>
          <a:custGeom>
            <a:avLst/>
            <a:gdLst>
              <a:gd name="connsiteX0" fmla="*/ 0 w 4423468"/>
              <a:gd name="connsiteY0" fmla="*/ 0 h 6857999"/>
              <a:gd name="connsiteX1" fmla="*/ 4408438 w 4423468"/>
              <a:gd name="connsiteY1" fmla="*/ 0 h 6857999"/>
              <a:gd name="connsiteX2" fmla="*/ 4408456 w 4423468"/>
              <a:gd name="connsiteY2" fmla="*/ 163735 h 6857999"/>
              <a:gd name="connsiteX3" fmla="*/ 4412101 w 4423468"/>
              <a:gd name="connsiteY3" fmla="*/ 6700363 h 6857999"/>
              <a:gd name="connsiteX4" fmla="*/ 4405266 w 4423468"/>
              <a:gd name="connsiteY4" fmla="*/ 6857999 h 6857999"/>
              <a:gd name="connsiteX5" fmla="*/ 851493 w 4423468"/>
              <a:gd name="connsiteY5" fmla="*/ 6857999 h 6857999"/>
              <a:gd name="connsiteX6" fmla="*/ 851050 w 4423468"/>
              <a:gd name="connsiteY6" fmla="*/ 6857683 h 6857999"/>
              <a:gd name="connsiteX7" fmla="*/ 534167 w 4423468"/>
              <a:gd name="connsiteY7" fmla="*/ 4424916 h 6857999"/>
              <a:gd name="connsiteX8" fmla="*/ 368513 w 4423468"/>
              <a:gd name="connsiteY8" fmla="*/ 1505119 h 6857999"/>
              <a:gd name="connsiteX9" fmla="*/ 7322 w 4423468"/>
              <a:gd name="connsiteY9" fmla="*/ 16384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3468" h="6857999">
                <a:moveTo>
                  <a:pt x="0" y="0"/>
                </a:moveTo>
                <a:lnTo>
                  <a:pt x="4408438" y="0"/>
                </a:lnTo>
                <a:lnTo>
                  <a:pt x="4408456" y="163735"/>
                </a:lnTo>
                <a:cubicBezTo>
                  <a:pt x="4409598" y="5460936"/>
                  <a:pt x="4439143" y="5995299"/>
                  <a:pt x="4412101" y="6700363"/>
                </a:cubicBezTo>
                <a:lnTo>
                  <a:pt x="4405266" y="6857999"/>
                </a:lnTo>
                <a:lnTo>
                  <a:pt x="851493" y="6857999"/>
                </a:lnTo>
                <a:lnTo>
                  <a:pt x="851050" y="6857683"/>
                </a:lnTo>
                <a:cubicBezTo>
                  <a:pt x="209373" y="6382570"/>
                  <a:pt x="254509" y="5632560"/>
                  <a:pt x="534167" y="4424916"/>
                </a:cubicBezTo>
                <a:cubicBezTo>
                  <a:pt x="813359" y="3219655"/>
                  <a:pt x="800795" y="2495863"/>
                  <a:pt x="368513" y="1505119"/>
                </a:cubicBezTo>
                <a:cubicBezTo>
                  <a:pt x="127477" y="953833"/>
                  <a:pt x="33577" y="549146"/>
                  <a:pt x="7322" y="163848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F302A4D-75AB-49C5-B2EA-847B0C80FF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3498" y="1"/>
            <a:ext cx="4423468" cy="6857999"/>
          </a:xfrm>
          <a:custGeom>
            <a:avLst/>
            <a:gdLst>
              <a:gd name="connsiteX0" fmla="*/ 0 w 4423468"/>
              <a:gd name="connsiteY0" fmla="*/ 0 h 6857999"/>
              <a:gd name="connsiteX1" fmla="*/ 4408438 w 4423468"/>
              <a:gd name="connsiteY1" fmla="*/ 0 h 6857999"/>
              <a:gd name="connsiteX2" fmla="*/ 4408456 w 4423468"/>
              <a:gd name="connsiteY2" fmla="*/ 163735 h 6857999"/>
              <a:gd name="connsiteX3" fmla="*/ 4412101 w 4423468"/>
              <a:gd name="connsiteY3" fmla="*/ 6700363 h 6857999"/>
              <a:gd name="connsiteX4" fmla="*/ 4405266 w 4423468"/>
              <a:gd name="connsiteY4" fmla="*/ 6857999 h 6857999"/>
              <a:gd name="connsiteX5" fmla="*/ 851493 w 4423468"/>
              <a:gd name="connsiteY5" fmla="*/ 6857999 h 6857999"/>
              <a:gd name="connsiteX6" fmla="*/ 851050 w 4423468"/>
              <a:gd name="connsiteY6" fmla="*/ 6857683 h 6857999"/>
              <a:gd name="connsiteX7" fmla="*/ 534167 w 4423468"/>
              <a:gd name="connsiteY7" fmla="*/ 4424916 h 6857999"/>
              <a:gd name="connsiteX8" fmla="*/ 368513 w 4423468"/>
              <a:gd name="connsiteY8" fmla="*/ 1505119 h 6857999"/>
              <a:gd name="connsiteX9" fmla="*/ 7322 w 4423468"/>
              <a:gd name="connsiteY9" fmla="*/ 16384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3468" h="6857999">
                <a:moveTo>
                  <a:pt x="0" y="0"/>
                </a:moveTo>
                <a:lnTo>
                  <a:pt x="4408438" y="0"/>
                </a:lnTo>
                <a:lnTo>
                  <a:pt x="4408456" y="163735"/>
                </a:lnTo>
                <a:cubicBezTo>
                  <a:pt x="4409598" y="5460936"/>
                  <a:pt x="4439143" y="5995299"/>
                  <a:pt x="4412101" y="6700363"/>
                </a:cubicBezTo>
                <a:lnTo>
                  <a:pt x="4405266" y="6857999"/>
                </a:lnTo>
                <a:lnTo>
                  <a:pt x="851493" y="6857999"/>
                </a:lnTo>
                <a:lnTo>
                  <a:pt x="851050" y="6857683"/>
                </a:lnTo>
                <a:cubicBezTo>
                  <a:pt x="209373" y="6382570"/>
                  <a:pt x="254509" y="5632560"/>
                  <a:pt x="534167" y="4424916"/>
                </a:cubicBezTo>
                <a:cubicBezTo>
                  <a:pt x="813359" y="3219655"/>
                  <a:pt x="800795" y="2495863"/>
                  <a:pt x="368513" y="1505119"/>
                </a:cubicBezTo>
                <a:cubicBezTo>
                  <a:pt x="127477" y="953833"/>
                  <a:pt x="33577" y="549146"/>
                  <a:pt x="7322" y="163848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653CB-2CB3-49AD-AAF4-D29BBEBDA3DB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2F0A81-8B82-4A94-AA33-54D4999FF3A2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13">
            <a:extLst>
              <a:ext uri="{FF2B5EF4-FFF2-40B4-BE49-F238E27FC236}">
                <a16:creationId xmlns:a16="http://schemas.microsoft.com/office/drawing/2014/main" id="{E9169B64-C989-4680-90D9-11B27B37F9D9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0B24AC46-6EA3-4643-9085-F46755FDDBBB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178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251E3E-EEE3-45E7-A446-7231A54632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08715" y="3176"/>
            <a:ext cx="3883285" cy="4511173"/>
          </a:xfrm>
          <a:custGeom>
            <a:avLst/>
            <a:gdLst>
              <a:gd name="connsiteX0" fmla="*/ 547947 w 3883285"/>
              <a:gd name="connsiteY0" fmla="*/ 0 h 4511173"/>
              <a:gd name="connsiteX1" fmla="*/ 3883285 w 3883285"/>
              <a:gd name="connsiteY1" fmla="*/ 0 h 4511173"/>
              <a:gd name="connsiteX2" fmla="*/ 3883285 w 3883285"/>
              <a:gd name="connsiteY2" fmla="*/ 4349958 h 4511173"/>
              <a:gd name="connsiteX3" fmla="*/ 2835535 w 3883285"/>
              <a:gd name="connsiteY3" fmla="*/ 4510128 h 4511173"/>
              <a:gd name="connsiteX4" fmla="*/ 19310 w 3883285"/>
              <a:gd name="connsiteY4" fmla="*/ 2760947 h 4511173"/>
              <a:gd name="connsiteX5" fmla="*/ 751147 w 3883285"/>
              <a:gd name="connsiteY5" fmla="*/ 999079 h 4511173"/>
              <a:gd name="connsiteX6" fmla="*/ 547947 w 3883285"/>
              <a:gd name="connsiteY6" fmla="*/ 0 h 45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3285" h="4511173">
                <a:moveTo>
                  <a:pt x="547947" y="0"/>
                </a:moveTo>
                <a:lnTo>
                  <a:pt x="3883285" y="0"/>
                </a:lnTo>
                <a:cubicBezTo>
                  <a:pt x="3883285" y="4349958"/>
                  <a:pt x="3883285" y="4349958"/>
                  <a:pt x="3883285" y="4349958"/>
                </a:cubicBezTo>
                <a:cubicBezTo>
                  <a:pt x="3618173" y="4440351"/>
                  <a:pt x="3276860" y="4502199"/>
                  <a:pt x="2835535" y="4510128"/>
                </a:cubicBezTo>
                <a:cubicBezTo>
                  <a:pt x="863860" y="4548188"/>
                  <a:pt x="139960" y="3539594"/>
                  <a:pt x="19310" y="2760947"/>
                </a:cubicBezTo>
                <a:cubicBezTo>
                  <a:pt x="-126740" y="1826887"/>
                  <a:pt x="598747" y="1417741"/>
                  <a:pt x="751147" y="999079"/>
                </a:cubicBezTo>
                <a:cubicBezTo>
                  <a:pt x="852747" y="718385"/>
                  <a:pt x="782897" y="320340"/>
                  <a:pt x="547947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65BE993-3054-4E1E-948E-97E589F089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509838"/>
            <a:ext cx="7590148" cy="4344988"/>
          </a:xfrm>
          <a:custGeom>
            <a:avLst/>
            <a:gdLst>
              <a:gd name="connsiteX0" fmla="*/ 0 w 7590148"/>
              <a:gd name="connsiteY0" fmla="*/ 0 h 4344988"/>
              <a:gd name="connsiteX1" fmla="*/ 735013 w 7590148"/>
              <a:gd name="connsiteY1" fmla="*/ 301295 h 4344988"/>
              <a:gd name="connsiteX2" fmla="*/ 2143125 w 7590148"/>
              <a:gd name="connsiteY2" fmla="*/ 643820 h 4344988"/>
              <a:gd name="connsiteX3" fmla="*/ 3295651 w 7590148"/>
              <a:gd name="connsiteY3" fmla="*/ 1728481 h 4344988"/>
              <a:gd name="connsiteX4" fmla="*/ 5905501 w 7590148"/>
              <a:gd name="connsiteY4" fmla="*/ 1823627 h 4344988"/>
              <a:gd name="connsiteX5" fmla="*/ 7534276 w 7590148"/>
              <a:gd name="connsiteY5" fmla="*/ 3469647 h 4344988"/>
              <a:gd name="connsiteX6" fmla="*/ 7578726 w 7590148"/>
              <a:gd name="connsiteY6" fmla="*/ 4344988 h 4344988"/>
              <a:gd name="connsiteX7" fmla="*/ 0 w 7590148"/>
              <a:gd name="connsiteY7" fmla="*/ 4344988 h 4344988"/>
              <a:gd name="connsiteX8" fmla="*/ 0 w 7590148"/>
              <a:gd name="connsiteY8" fmla="*/ 0 h 434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90148" h="4344988">
                <a:moveTo>
                  <a:pt x="0" y="0"/>
                </a:moveTo>
                <a:cubicBezTo>
                  <a:pt x="234950" y="145890"/>
                  <a:pt x="447675" y="260065"/>
                  <a:pt x="735013" y="301295"/>
                </a:cubicBezTo>
                <a:cubicBezTo>
                  <a:pt x="1249363" y="377412"/>
                  <a:pt x="1838325" y="367897"/>
                  <a:pt x="2143125" y="643820"/>
                </a:cubicBezTo>
                <a:cubicBezTo>
                  <a:pt x="2447926" y="919742"/>
                  <a:pt x="2743200" y="1642850"/>
                  <a:pt x="3295651" y="1728481"/>
                </a:cubicBezTo>
                <a:cubicBezTo>
                  <a:pt x="3848100" y="1814112"/>
                  <a:pt x="5189538" y="1614306"/>
                  <a:pt x="5905501" y="1823627"/>
                </a:cubicBezTo>
                <a:cubicBezTo>
                  <a:pt x="6686551" y="2051976"/>
                  <a:pt x="7391401" y="2851200"/>
                  <a:pt x="7534276" y="3469647"/>
                </a:cubicBezTo>
                <a:cubicBezTo>
                  <a:pt x="7596188" y="3734470"/>
                  <a:pt x="7599363" y="4051622"/>
                  <a:pt x="7578726" y="4344988"/>
                </a:cubicBezTo>
                <a:cubicBezTo>
                  <a:pt x="0" y="4344988"/>
                  <a:pt x="0" y="4344988"/>
                  <a:pt x="0" y="4344988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205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09650" y="1238250"/>
            <a:ext cx="3257550" cy="4362450"/>
          </a:xfrm>
          <a:custGeom>
            <a:avLst/>
            <a:gdLst>
              <a:gd name="connsiteX0" fmla="*/ 0 w 3257550"/>
              <a:gd name="connsiteY0" fmla="*/ 0 h 4362450"/>
              <a:gd name="connsiteX1" fmla="*/ 3257550 w 3257550"/>
              <a:gd name="connsiteY1" fmla="*/ 0 h 4362450"/>
              <a:gd name="connsiteX2" fmla="*/ 3257550 w 3257550"/>
              <a:gd name="connsiteY2" fmla="*/ 4362450 h 4362450"/>
              <a:gd name="connsiteX3" fmla="*/ 0 w 325755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4362450">
                <a:moveTo>
                  <a:pt x="0" y="0"/>
                </a:moveTo>
                <a:lnTo>
                  <a:pt x="3257550" y="0"/>
                </a:lnTo>
                <a:lnTo>
                  <a:pt x="3257550" y="4362450"/>
                </a:lnTo>
                <a:lnTo>
                  <a:pt x="0" y="4362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76944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8406894-6457-4445-8F06-2B39E68014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9887699" cy="4860071"/>
          </a:xfrm>
          <a:custGeom>
            <a:avLst/>
            <a:gdLst>
              <a:gd name="connsiteX0" fmla="*/ 0 w 9887699"/>
              <a:gd name="connsiteY0" fmla="*/ 0 h 4860071"/>
              <a:gd name="connsiteX1" fmla="*/ 9749215 w 9887699"/>
              <a:gd name="connsiteY1" fmla="*/ 0 h 4860071"/>
              <a:gd name="connsiteX2" fmla="*/ 8908026 w 9887699"/>
              <a:gd name="connsiteY2" fmla="*/ 2440242 h 4860071"/>
              <a:gd name="connsiteX3" fmla="*/ 6332799 w 9887699"/>
              <a:gd name="connsiteY3" fmla="*/ 2849946 h 4860071"/>
              <a:gd name="connsiteX4" fmla="*/ 4358003 w 9887699"/>
              <a:gd name="connsiteY4" fmla="*/ 4239926 h 4860071"/>
              <a:gd name="connsiteX5" fmla="*/ 1603425 w 9887699"/>
              <a:gd name="connsiteY5" fmla="*/ 4476126 h 4860071"/>
              <a:gd name="connsiteX6" fmla="*/ 0 w 9887699"/>
              <a:gd name="connsiteY6" fmla="*/ 4860071 h 486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7699" h="4860071">
                <a:moveTo>
                  <a:pt x="0" y="0"/>
                </a:moveTo>
                <a:lnTo>
                  <a:pt x="9749215" y="0"/>
                </a:lnTo>
                <a:cubicBezTo>
                  <a:pt x="10044557" y="744077"/>
                  <a:pt x="9912969" y="2038800"/>
                  <a:pt x="8908026" y="2440242"/>
                </a:cubicBezTo>
                <a:cubicBezTo>
                  <a:pt x="7662326" y="2938399"/>
                  <a:pt x="7091136" y="2550079"/>
                  <a:pt x="6332799" y="2849946"/>
                </a:cubicBezTo>
                <a:cubicBezTo>
                  <a:pt x="5574461" y="3149812"/>
                  <a:pt x="5146556" y="3968734"/>
                  <a:pt x="4358003" y="4239926"/>
                </a:cubicBezTo>
                <a:cubicBezTo>
                  <a:pt x="3569449" y="4511118"/>
                  <a:pt x="2329597" y="4372606"/>
                  <a:pt x="1603425" y="4476126"/>
                </a:cubicBezTo>
                <a:cubicBezTo>
                  <a:pt x="877254" y="4579645"/>
                  <a:pt x="398663" y="4833827"/>
                  <a:pt x="0" y="4860071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97FD9C7-90BC-4402-9827-0C5A7DC6F42B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31FBAC7-0304-4DD8-8403-EBA48541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A1148D-4D1C-466E-9E56-566D8E0EDEC2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09700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52CAAB-7BD7-4FB6-BD97-0DDF759C7B2F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6F9881-5BBC-4F34-ABF4-7ACE06CD7734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3C5EC66C-7231-4CEF-854B-CC1DB0FEFA3B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3136A6-28FB-42B3-BC55-6919A7E94BFC}"/>
              </a:ext>
            </a:extLst>
          </p:cNvPr>
          <p:cNvSpPr>
            <a:spLocks/>
          </p:cNvSpPr>
          <p:nvPr userDrawn="1"/>
        </p:nvSpPr>
        <p:spPr bwMode="auto">
          <a:xfrm rot="6083221" flipH="1">
            <a:off x="-232521" y="-520568"/>
            <a:ext cx="5283787" cy="5599408"/>
          </a:xfrm>
          <a:custGeom>
            <a:avLst/>
            <a:gdLst>
              <a:gd name="connsiteX0" fmla="*/ 4699176 w 4699176"/>
              <a:gd name="connsiteY0" fmla="*/ 1386120 h 5431749"/>
              <a:gd name="connsiteX1" fmla="*/ 3884388 w 4699176"/>
              <a:gd name="connsiteY1" fmla="*/ 5431749 h 5431749"/>
              <a:gd name="connsiteX2" fmla="*/ 111211 w 4699176"/>
              <a:gd name="connsiteY2" fmla="*/ 4671832 h 5431749"/>
              <a:gd name="connsiteX3" fmla="*/ 81913 w 4699176"/>
              <a:gd name="connsiteY3" fmla="*/ 4594728 h 5431749"/>
              <a:gd name="connsiteX4" fmla="*/ 2769420 w 4699176"/>
              <a:gd name="connsiteY4" fmla="*/ 0 h 5431749"/>
              <a:gd name="connsiteX5" fmla="*/ 4661424 w 4699176"/>
              <a:gd name="connsiteY5" fmla="*/ 1321668 h 5431749"/>
              <a:gd name="connsiteX0" fmla="*/ 4684275 w 4684275"/>
              <a:gd name="connsiteY0" fmla="*/ 1236036 h 5281665"/>
              <a:gd name="connsiteX1" fmla="*/ 3869487 w 4684275"/>
              <a:gd name="connsiteY1" fmla="*/ 5281665 h 5281665"/>
              <a:gd name="connsiteX2" fmla="*/ 96310 w 4684275"/>
              <a:gd name="connsiteY2" fmla="*/ 4521748 h 5281665"/>
              <a:gd name="connsiteX3" fmla="*/ 67012 w 4684275"/>
              <a:gd name="connsiteY3" fmla="*/ 4444644 h 5281665"/>
              <a:gd name="connsiteX4" fmla="*/ 3160952 w 4684275"/>
              <a:gd name="connsiteY4" fmla="*/ 0 h 5281665"/>
              <a:gd name="connsiteX5" fmla="*/ 4646523 w 4684275"/>
              <a:gd name="connsiteY5" fmla="*/ 1171584 h 5281665"/>
              <a:gd name="connsiteX6" fmla="*/ 4684275 w 4684275"/>
              <a:gd name="connsiteY6" fmla="*/ 1236036 h 5281665"/>
              <a:gd name="connsiteX0" fmla="*/ 4684275 w 4684275"/>
              <a:gd name="connsiteY0" fmla="*/ 1397668 h 5443297"/>
              <a:gd name="connsiteX1" fmla="*/ 3869487 w 4684275"/>
              <a:gd name="connsiteY1" fmla="*/ 5443297 h 5443297"/>
              <a:gd name="connsiteX2" fmla="*/ 96310 w 4684275"/>
              <a:gd name="connsiteY2" fmla="*/ 4683380 h 5443297"/>
              <a:gd name="connsiteX3" fmla="*/ 67012 w 4684275"/>
              <a:gd name="connsiteY3" fmla="*/ 4606276 h 5443297"/>
              <a:gd name="connsiteX4" fmla="*/ 3160952 w 4684275"/>
              <a:gd name="connsiteY4" fmla="*/ 161632 h 5443297"/>
              <a:gd name="connsiteX5" fmla="*/ 4684275 w 4684275"/>
              <a:gd name="connsiteY5" fmla="*/ 1397668 h 5443297"/>
              <a:gd name="connsiteX0" fmla="*/ 4729509 w 4729509"/>
              <a:gd name="connsiteY0" fmla="*/ 1045442 h 5091071"/>
              <a:gd name="connsiteX1" fmla="*/ 3914721 w 4729509"/>
              <a:gd name="connsiteY1" fmla="*/ 5091071 h 5091071"/>
              <a:gd name="connsiteX2" fmla="*/ 141544 w 4729509"/>
              <a:gd name="connsiteY2" fmla="*/ 4331154 h 5091071"/>
              <a:gd name="connsiteX3" fmla="*/ 112246 w 4729509"/>
              <a:gd name="connsiteY3" fmla="*/ 4254050 h 5091071"/>
              <a:gd name="connsiteX4" fmla="*/ 2290044 w 4729509"/>
              <a:gd name="connsiteY4" fmla="*/ 225302 h 5091071"/>
              <a:gd name="connsiteX5" fmla="*/ 4729509 w 4729509"/>
              <a:gd name="connsiteY5" fmla="*/ 1045442 h 5091071"/>
              <a:gd name="connsiteX0" fmla="*/ 4703453 w 4703453"/>
              <a:gd name="connsiteY0" fmla="*/ 1045442 h 5091071"/>
              <a:gd name="connsiteX1" fmla="*/ 3888665 w 4703453"/>
              <a:gd name="connsiteY1" fmla="*/ 5091071 h 5091071"/>
              <a:gd name="connsiteX2" fmla="*/ 115488 w 4703453"/>
              <a:gd name="connsiteY2" fmla="*/ 4331154 h 5091071"/>
              <a:gd name="connsiteX3" fmla="*/ 86190 w 4703453"/>
              <a:gd name="connsiteY3" fmla="*/ 4254050 h 5091071"/>
              <a:gd name="connsiteX4" fmla="*/ 2263988 w 4703453"/>
              <a:gd name="connsiteY4" fmla="*/ 225302 h 5091071"/>
              <a:gd name="connsiteX5" fmla="*/ 4703453 w 4703453"/>
              <a:gd name="connsiteY5" fmla="*/ 1045442 h 5091071"/>
              <a:gd name="connsiteX0" fmla="*/ 4703453 w 4703453"/>
              <a:gd name="connsiteY0" fmla="*/ 1146759 h 5192388"/>
              <a:gd name="connsiteX1" fmla="*/ 3888665 w 4703453"/>
              <a:gd name="connsiteY1" fmla="*/ 5192388 h 5192388"/>
              <a:gd name="connsiteX2" fmla="*/ 115488 w 4703453"/>
              <a:gd name="connsiteY2" fmla="*/ 4432471 h 5192388"/>
              <a:gd name="connsiteX3" fmla="*/ 86190 w 4703453"/>
              <a:gd name="connsiteY3" fmla="*/ 4355367 h 5192388"/>
              <a:gd name="connsiteX4" fmla="*/ 2263988 w 4703453"/>
              <a:gd name="connsiteY4" fmla="*/ 326619 h 5192388"/>
              <a:gd name="connsiteX5" fmla="*/ 4703453 w 4703453"/>
              <a:gd name="connsiteY5" fmla="*/ 1146759 h 5192388"/>
              <a:gd name="connsiteX0" fmla="*/ 4702574 w 4702574"/>
              <a:gd name="connsiteY0" fmla="*/ 911983 h 4957612"/>
              <a:gd name="connsiteX1" fmla="*/ 3887786 w 4702574"/>
              <a:gd name="connsiteY1" fmla="*/ 4957612 h 4957612"/>
              <a:gd name="connsiteX2" fmla="*/ 114609 w 4702574"/>
              <a:gd name="connsiteY2" fmla="*/ 4197695 h 4957612"/>
              <a:gd name="connsiteX3" fmla="*/ 85311 w 4702574"/>
              <a:gd name="connsiteY3" fmla="*/ 4120591 h 4957612"/>
              <a:gd name="connsiteX4" fmla="*/ 2281048 w 4702574"/>
              <a:gd name="connsiteY4" fmla="*/ 409303 h 4957612"/>
              <a:gd name="connsiteX5" fmla="*/ 4702574 w 4702574"/>
              <a:gd name="connsiteY5" fmla="*/ 911983 h 4957612"/>
              <a:gd name="connsiteX0" fmla="*/ 4711233 w 4711233"/>
              <a:gd name="connsiteY0" fmla="*/ 825025 h 4870654"/>
              <a:gd name="connsiteX1" fmla="*/ 3896445 w 4711233"/>
              <a:gd name="connsiteY1" fmla="*/ 4870654 h 4870654"/>
              <a:gd name="connsiteX2" fmla="*/ 123268 w 4711233"/>
              <a:gd name="connsiteY2" fmla="*/ 4110737 h 4870654"/>
              <a:gd name="connsiteX3" fmla="*/ 93970 w 4711233"/>
              <a:gd name="connsiteY3" fmla="*/ 4033633 h 4870654"/>
              <a:gd name="connsiteX4" fmla="*/ 2126877 w 4711233"/>
              <a:gd name="connsiteY4" fmla="*/ 453299 h 4870654"/>
              <a:gd name="connsiteX5" fmla="*/ 4711233 w 4711233"/>
              <a:gd name="connsiteY5" fmla="*/ 825025 h 4870654"/>
              <a:gd name="connsiteX0" fmla="*/ 4587965 w 4587965"/>
              <a:gd name="connsiteY0" fmla="*/ 825025 h 4870654"/>
              <a:gd name="connsiteX1" fmla="*/ 3773177 w 4587965"/>
              <a:gd name="connsiteY1" fmla="*/ 4870654 h 4870654"/>
              <a:gd name="connsiteX2" fmla="*/ 0 w 4587965"/>
              <a:gd name="connsiteY2" fmla="*/ 4110737 h 4870654"/>
              <a:gd name="connsiteX3" fmla="*/ 2003609 w 4587965"/>
              <a:gd name="connsiteY3" fmla="*/ 453299 h 4870654"/>
              <a:gd name="connsiteX4" fmla="*/ 4587965 w 4587965"/>
              <a:gd name="connsiteY4" fmla="*/ 825025 h 4870654"/>
              <a:gd name="connsiteX0" fmla="*/ 4604490 w 4604490"/>
              <a:gd name="connsiteY0" fmla="*/ 825025 h 4870654"/>
              <a:gd name="connsiteX1" fmla="*/ 3789702 w 4604490"/>
              <a:gd name="connsiteY1" fmla="*/ 4870654 h 4870654"/>
              <a:gd name="connsiteX2" fmla="*/ 16525 w 4604490"/>
              <a:gd name="connsiteY2" fmla="*/ 4110737 h 4870654"/>
              <a:gd name="connsiteX3" fmla="*/ 2020134 w 4604490"/>
              <a:gd name="connsiteY3" fmla="*/ 453299 h 4870654"/>
              <a:gd name="connsiteX4" fmla="*/ 4604490 w 4604490"/>
              <a:gd name="connsiteY4" fmla="*/ 825025 h 4870654"/>
              <a:gd name="connsiteX0" fmla="*/ 4622008 w 4622008"/>
              <a:gd name="connsiteY0" fmla="*/ 825025 h 4870654"/>
              <a:gd name="connsiteX1" fmla="*/ 3807220 w 4622008"/>
              <a:gd name="connsiteY1" fmla="*/ 4870654 h 4870654"/>
              <a:gd name="connsiteX2" fmla="*/ 34043 w 4622008"/>
              <a:gd name="connsiteY2" fmla="*/ 4110737 h 4870654"/>
              <a:gd name="connsiteX3" fmla="*/ 2037652 w 4622008"/>
              <a:gd name="connsiteY3" fmla="*/ 453299 h 4870654"/>
              <a:gd name="connsiteX4" fmla="*/ 4622008 w 4622008"/>
              <a:gd name="connsiteY4" fmla="*/ 825025 h 4870654"/>
              <a:gd name="connsiteX0" fmla="*/ 4622008 w 4622008"/>
              <a:gd name="connsiteY0" fmla="*/ 823851 h 4869480"/>
              <a:gd name="connsiteX1" fmla="*/ 3807220 w 4622008"/>
              <a:gd name="connsiteY1" fmla="*/ 4869480 h 4869480"/>
              <a:gd name="connsiteX2" fmla="*/ 34043 w 4622008"/>
              <a:gd name="connsiteY2" fmla="*/ 4109563 h 4869480"/>
              <a:gd name="connsiteX3" fmla="*/ 2037652 w 4622008"/>
              <a:gd name="connsiteY3" fmla="*/ 452125 h 4869480"/>
              <a:gd name="connsiteX4" fmla="*/ 4622008 w 4622008"/>
              <a:gd name="connsiteY4" fmla="*/ 823851 h 4869480"/>
              <a:gd name="connsiteX0" fmla="*/ 4621800 w 4621800"/>
              <a:gd name="connsiteY0" fmla="*/ 932779 h 4978408"/>
              <a:gd name="connsiteX1" fmla="*/ 3807012 w 4621800"/>
              <a:gd name="connsiteY1" fmla="*/ 4978408 h 4978408"/>
              <a:gd name="connsiteX2" fmla="*/ 33835 w 4621800"/>
              <a:gd name="connsiteY2" fmla="*/ 4218491 h 4978408"/>
              <a:gd name="connsiteX3" fmla="*/ 2042910 w 4621800"/>
              <a:gd name="connsiteY3" fmla="*/ 398407 h 4978408"/>
              <a:gd name="connsiteX4" fmla="*/ 4621800 w 4621800"/>
              <a:gd name="connsiteY4" fmla="*/ 932779 h 4978408"/>
              <a:gd name="connsiteX0" fmla="*/ 4622679 w 4622679"/>
              <a:gd name="connsiteY0" fmla="*/ 932779 h 4978408"/>
              <a:gd name="connsiteX1" fmla="*/ 3807891 w 4622679"/>
              <a:gd name="connsiteY1" fmla="*/ 4978408 h 4978408"/>
              <a:gd name="connsiteX2" fmla="*/ 34714 w 4622679"/>
              <a:gd name="connsiteY2" fmla="*/ 4218491 h 4978408"/>
              <a:gd name="connsiteX3" fmla="*/ 2043789 w 4622679"/>
              <a:gd name="connsiteY3" fmla="*/ 398407 h 4978408"/>
              <a:gd name="connsiteX4" fmla="*/ 4622679 w 4622679"/>
              <a:gd name="connsiteY4" fmla="*/ 932779 h 4978408"/>
              <a:gd name="connsiteX0" fmla="*/ 4892178 w 4892178"/>
              <a:gd name="connsiteY0" fmla="*/ 932779 h 4978408"/>
              <a:gd name="connsiteX1" fmla="*/ 4077390 w 4892178"/>
              <a:gd name="connsiteY1" fmla="*/ 4978408 h 4978408"/>
              <a:gd name="connsiteX2" fmla="*/ 26184 w 4892178"/>
              <a:gd name="connsiteY2" fmla="*/ 4176141 h 4978408"/>
              <a:gd name="connsiteX3" fmla="*/ 2313288 w 4892178"/>
              <a:gd name="connsiteY3" fmla="*/ 398407 h 4978408"/>
              <a:gd name="connsiteX4" fmla="*/ 4892178 w 4892178"/>
              <a:gd name="connsiteY4" fmla="*/ 932779 h 4978408"/>
              <a:gd name="connsiteX0" fmla="*/ 4865994 w 4865994"/>
              <a:gd name="connsiteY0" fmla="*/ 932779 h 4978408"/>
              <a:gd name="connsiteX1" fmla="*/ 4051206 w 4865994"/>
              <a:gd name="connsiteY1" fmla="*/ 4978408 h 4978408"/>
              <a:gd name="connsiteX2" fmla="*/ 0 w 4865994"/>
              <a:gd name="connsiteY2" fmla="*/ 4176141 h 4978408"/>
              <a:gd name="connsiteX3" fmla="*/ 2287104 w 4865994"/>
              <a:gd name="connsiteY3" fmla="*/ 398407 h 4978408"/>
              <a:gd name="connsiteX4" fmla="*/ 4865994 w 4865994"/>
              <a:gd name="connsiteY4" fmla="*/ 932779 h 4978408"/>
              <a:gd name="connsiteX0" fmla="*/ 4865994 w 4865994"/>
              <a:gd name="connsiteY0" fmla="*/ 970090 h 5015719"/>
              <a:gd name="connsiteX1" fmla="*/ 4051206 w 4865994"/>
              <a:gd name="connsiteY1" fmla="*/ 5015719 h 5015719"/>
              <a:gd name="connsiteX2" fmla="*/ 0 w 4865994"/>
              <a:gd name="connsiteY2" fmla="*/ 4213452 h 5015719"/>
              <a:gd name="connsiteX3" fmla="*/ 2161250 w 4865994"/>
              <a:gd name="connsiteY3" fmla="*/ 383080 h 5015719"/>
              <a:gd name="connsiteX4" fmla="*/ 4865994 w 4865994"/>
              <a:gd name="connsiteY4" fmla="*/ 970090 h 5015719"/>
              <a:gd name="connsiteX0" fmla="*/ 4865994 w 4865994"/>
              <a:gd name="connsiteY0" fmla="*/ 970090 h 5015719"/>
              <a:gd name="connsiteX1" fmla="*/ 4051206 w 4865994"/>
              <a:gd name="connsiteY1" fmla="*/ 5015719 h 5015719"/>
              <a:gd name="connsiteX2" fmla="*/ 0 w 4865994"/>
              <a:gd name="connsiteY2" fmla="*/ 4213452 h 5015719"/>
              <a:gd name="connsiteX3" fmla="*/ 2161250 w 4865994"/>
              <a:gd name="connsiteY3" fmla="*/ 383080 h 5015719"/>
              <a:gd name="connsiteX4" fmla="*/ 4865994 w 4865994"/>
              <a:gd name="connsiteY4" fmla="*/ 970090 h 5015719"/>
              <a:gd name="connsiteX0" fmla="*/ 4865994 w 4865994"/>
              <a:gd name="connsiteY0" fmla="*/ 1006047 h 5051676"/>
              <a:gd name="connsiteX1" fmla="*/ 4051206 w 4865994"/>
              <a:gd name="connsiteY1" fmla="*/ 5051676 h 5051676"/>
              <a:gd name="connsiteX2" fmla="*/ 0 w 4865994"/>
              <a:gd name="connsiteY2" fmla="*/ 4249409 h 5051676"/>
              <a:gd name="connsiteX3" fmla="*/ 2161250 w 4865994"/>
              <a:gd name="connsiteY3" fmla="*/ 419037 h 5051676"/>
              <a:gd name="connsiteX4" fmla="*/ 4865994 w 4865994"/>
              <a:gd name="connsiteY4" fmla="*/ 1006047 h 5051676"/>
              <a:gd name="connsiteX0" fmla="*/ 4865994 w 4865994"/>
              <a:gd name="connsiteY0" fmla="*/ 1059582 h 5105211"/>
              <a:gd name="connsiteX1" fmla="*/ 4051206 w 4865994"/>
              <a:gd name="connsiteY1" fmla="*/ 5105211 h 5105211"/>
              <a:gd name="connsiteX2" fmla="*/ 0 w 4865994"/>
              <a:gd name="connsiteY2" fmla="*/ 4302944 h 5105211"/>
              <a:gd name="connsiteX3" fmla="*/ 2271533 w 4865994"/>
              <a:gd name="connsiteY3" fmla="*/ 399263 h 5105211"/>
              <a:gd name="connsiteX4" fmla="*/ 4865994 w 4865994"/>
              <a:gd name="connsiteY4" fmla="*/ 1059582 h 5105211"/>
              <a:gd name="connsiteX0" fmla="*/ 4865994 w 4865994"/>
              <a:gd name="connsiteY0" fmla="*/ 950342 h 4995971"/>
              <a:gd name="connsiteX1" fmla="*/ 4051206 w 4865994"/>
              <a:gd name="connsiteY1" fmla="*/ 4995971 h 4995971"/>
              <a:gd name="connsiteX2" fmla="*/ 0 w 4865994"/>
              <a:gd name="connsiteY2" fmla="*/ 4193704 h 4995971"/>
              <a:gd name="connsiteX3" fmla="*/ 2213614 w 4865994"/>
              <a:gd name="connsiteY3" fmla="*/ 442105 h 4995971"/>
              <a:gd name="connsiteX4" fmla="*/ 4865994 w 4865994"/>
              <a:gd name="connsiteY4" fmla="*/ 950342 h 4995971"/>
              <a:gd name="connsiteX0" fmla="*/ 4865994 w 4865994"/>
              <a:gd name="connsiteY0" fmla="*/ 965024 h 5010653"/>
              <a:gd name="connsiteX1" fmla="*/ 4051206 w 4865994"/>
              <a:gd name="connsiteY1" fmla="*/ 5010653 h 5010653"/>
              <a:gd name="connsiteX2" fmla="*/ 0 w 4865994"/>
              <a:gd name="connsiteY2" fmla="*/ 4208386 h 5010653"/>
              <a:gd name="connsiteX3" fmla="*/ 2176915 w 4865994"/>
              <a:gd name="connsiteY3" fmla="*/ 435751 h 5010653"/>
              <a:gd name="connsiteX4" fmla="*/ 4865994 w 4865994"/>
              <a:gd name="connsiteY4" fmla="*/ 965024 h 5010653"/>
              <a:gd name="connsiteX0" fmla="*/ 4865994 w 4865994"/>
              <a:gd name="connsiteY0" fmla="*/ 965024 h 5010653"/>
              <a:gd name="connsiteX1" fmla="*/ 4051206 w 4865994"/>
              <a:gd name="connsiteY1" fmla="*/ 5010653 h 5010653"/>
              <a:gd name="connsiteX2" fmla="*/ 0 w 4865994"/>
              <a:gd name="connsiteY2" fmla="*/ 4208386 h 5010653"/>
              <a:gd name="connsiteX3" fmla="*/ 2176915 w 4865994"/>
              <a:gd name="connsiteY3" fmla="*/ 435751 h 5010653"/>
              <a:gd name="connsiteX4" fmla="*/ 4865994 w 4865994"/>
              <a:gd name="connsiteY4" fmla="*/ 965024 h 5010653"/>
              <a:gd name="connsiteX0" fmla="*/ 4865994 w 4865994"/>
              <a:gd name="connsiteY0" fmla="*/ 1068335 h 5113964"/>
              <a:gd name="connsiteX1" fmla="*/ 4051206 w 4865994"/>
              <a:gd name="connsiteY1" fmla="*/ 5113964 h 5113964"/>
              <a:gd name="connsiteX2" fmla="*/ 0 w 4865994"/>
              <a:gd name="connsiteY2" fmla="*/ 4311697 h 5113964"/>
              <a:gd name="connsiteX3" fmla="*/ 2176915 w 4865994"/>
              <a:gd name="connsiteY3" fmla="*/ 539062 h 5113964"/>
              <a:gd name="connsiteX4" fmla="*/ 4865994 w 4865994"/>
              <a:gd name="connsiteY4" fmla="*/ 1068335 h 5113964"/>
              <a:gd name="connsiteX0" fmla="*/ 4871331 w 4871331"/>
              <a:gd name="connsiteY0" fmla="*/ 1068335 h 5113964"/>
              <a:gd name="connsiteX1" fmla="*/ 4056543 w 4871331"/>
              <a:gd name="connsiteY1" fmla="*/ 5113964 h 5113964"/>
              <a:gd name="connsiteX2" fmla="*/ 5337 w 4871331"/>
              <a:gd name="connsiteY2" fmla="*/ 4311697 h 5113964"/>
              <a:gd name="connsiteX3" fmla="*/ 2182252 w 4871331"/>
              <a:gd name="connsiteY3" fmla="*/ 539062 h 5113964"/>
              <a:gd name="connsiteX4" fmla="*/ 4871331 w 4871331"/>
              <a:gd name="connsiteY4" fmla="*/ 1068335 h 5113964"/>
              <a:gd name="connsiteX0" fmla="*/ 4870035 w 4870035"/>
              <a:gd name="connsiteY0" fmla="*/ 1218190 h 5263819"/>
              <a:gd name="connsiteX1" fmla="*/ 4055247 w 4870035"/>
              <a:gd name="connsiteY1" fmla="*/ 5263819 h 5263819"/>
              <a:gd name="connsiteX2" fmla="*/ 4041 w 4870035"/>
              <a:gd name="connsiteY2" fmla="*/ 4461552 h 5263819"/>
              <a:gd name="connsiteX3" fmla="*/ 2454069 w 4870035"/>
              <a:gd name="connsiteY3" fmla="*/ 484657 h 5263819"/>
              <a:gd name="connsiteX4" fmla="*/ 4870035 w 4870035"/>
              <a:gd name="connsiteY4" fmla="*/ 1218190 h 5263819"/>
              <a:gd name="connsiteX0" fmla="*/ 4869761 w 4869761"/>
              <a:gd name="connsiteY0" fmla="*/ 1115023 h 5160652"/>
              <a:gd name="connsiteX1" fmla="*/ 4054973 w 4869761"/>
              <a:gd name="connsiteY1" fmla="*/ 5160652 h 5160652"/>
              <a:gd name="connsiteX2" fmla="*/ 3767 w 4869761"/>
              <a:gd name="connsiteY2" fmla="*/ 4358385 h 5160652"/>
              <a:gd name="connsiteX3" fmla="*/ 2534935 w 4869761"/>
              <a:gd name="connsiteY3" fmla="*/ 520641 h 5160652"/>
              <a:gd name="connsiteX4" fmla="*/ 4869761 w 4869761"/>
              <a:gd name="connsiteY4" fmla="*/ 1115023 h 516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761" h="5160652">
                <a:moveTo>
                  <a:pt x="4869761" y="1115023"/>
                </a:moveTo>
                <a:lnTo>
                  <a:pt x="4054973" y="5160652"/>
                </a:lnTo>
                <a:lnTo>
                  <a:pt x="3767" y="4358385"/>
                </a:lnTo>
                <a:cubicBezTo>
                  <a:pt x="-73199" y="2975583"/>
                  <a:pt x="1037989" y="1791140"/>
                  <a:pt x="2534935" y="520641"/>
                </a:cubicBezTo>
                <a:cubicBezTo>
                  <a:pt x="4000422" y="-556246"/>
                  <a:pt x="4751672" y="234746"/>
                  <a:pt x="4869761" y="111502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182722-D9D0-4238-B95A-DD2E299E13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-1"/>
            <a:ext cx="5134157" cy="4159907"/>
          </a:xfrm>
          <a:custGeom>
            <a:avLst/>
            <a:gdLst>
              <a:gd name="connsiteX0" fmla="*/ 1007294 w 5134157"/>
              <a:gd name="connsiteY0" fmla="*/ 0 h 4159907"/>
              <a:gd name="connsiteX1" fmla="*/ 5134157 w 5134157"/>
              <a:gd name="connsiteY1" fmla="*/ 0 h 4159907"/>
              <a:gd name="connsiteX2" fmla="*/ 5134156 w 5134157"/>
              <a:gd name="connsiteY2" fmla="*/ 3848940 h 4159907"/>
              <a:gd name="connsiteX3" fmla="*/ 5064354 w 5134157"/>
              <a:gd name="connsiteY3" fmla="*/ 3892885 h 4159907"/>
              <a:gd name="connsiteX4" fmla="*/ 29461 w 5134157"/>
              <a:gd name="connsiteY4" fmla="*/ 2165440 h 4159907"/>
              <a:gd name="connsiteX5" fmla="*/ 951565 w 5134157"/>
              <a:gd name="connsiteY5" fmla="*/ 49734 h 415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4157" h="4159907">
                <a:moveTo>
                  <a:pt x="1007294" y="0"/>
                </a:moveTo>
                <a:lnTo>
                  <a:pt x="5134157" y="0"/>
                </a:lnTo>
                <a:lnTo>
                  <a:pt x="5134156" y="3848940"/>
                </a:lnTo>
                <a:lnTo>
                  <a:pt x="5064354" y="3892885"/>
                </a:lnTo>
                <a:cubicBezTo>
                  <a:pt x="3803094" y="4593030"/>
                  <a:pt x="375099" y="3881621"/>
                  <a:pt x="29461" y="2165440"/>
                </a:cubicBezTo>
                <a:cubicBezTo>
                  <a:pt x="-118057" y="1432979"/>
                  <a:pt x="303776" y="674677"/>
                  <a:pt x="951565" y="49734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C8E2702-D386-4000-BB89-A0F35C6C596D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0EF79F7-9110-4E25-A656-FA9A1BB9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C2A938-6530-4DBE-B91D-6618A066508B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61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B1F05C-568C-4FE4-863A-7E520AD1E2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2542" y="2815961"/>
            <a:ext cx="970376" cy="970376"/>
          </a:xfrm>
          <a:custGeom>
            <a:avLst/>
            <a:gdLst>
              <a:gd name="connsiteX0" fmla="*/ 485188 w 970376"/>
              <a:gd name="connsiteY0" fmla="*/ 0 h 970376"/>
              <a:gd name="connsiteX1" fmla="*/ 970376 w 970376"/>
              <a:gd name="connsiteY1" fmla="*/ 485188 h 970376"/>
              <a:gd name="connsiteX2" fmla="*/ 485188 w 970376"/>
              <a:gd name="connsiteY2" fmla="*/ 970376 h 970376"/>
              <a:gd name="connsiteX3" fmla="*/ 0 w 970376"/>
              <a:gd name="connsiteY3" fmla="*/ 485188 h 970376"/>
              <a:gd name="connsiteX4" fmla="*/ 485188 w 970376"/>
              <a:gd name="connsiteY4" fmla="*/ 0 h 97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0376" h="970376">
                <a:moveTo>
                  <a:pt x="485188" y="0"/>
                </a:moveTo>
                <a:cubicBezTo>
                  <a:pt x="753150" y="0"/>
                  <a:pt x="970376" y="217226"/>
                  <a:pt x="970376" y="485188"/>
                </a:cubicBezTo>
                <a:cubicBezTo>
                  <a:pt x="970376" y="753150"/>
                  <a:pt x="753150" y="970376"/>
                  <a:pt x="485188" y="970376"/>
                </a:cubicBezTo>
                <a:cubicBezTo>
                  <a:pt x="217226" y="970376"/>
                  <a:pt x="0" y="753150"/>
                  <a:pt x="0" y="485188"/>
                </a:cubicBezTo>
                <a:cubicBezTo>
                  <a:pt x="0" y="217226"/>
                  <a:pt x="217226" y="0"/>
                  <a:pt x="485188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100" dirty="0"/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F716E33-7B84-4CF1-B531-7B1F753370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1925" y="4660487"/>
            <a:ext cx="970376" cy="970376"/>
          </a:xfrm>
          <a:custGeom>
            <a:avLst/>
            <a:gdLst>
              <a:gd name="connsiteX0" fmla="*/ 485188 w 970376"/>
              <a:gd name="connsiteY0" fmla="*/ 0 h 970376"/>
              <a:gd name="connsiteX1" fmla="*/ 970376 w 970376"/>
              <a:gd name="connsiteY1" fmla="*/ 485188 h 970376"/>
              <a:gd name="connsiteX2" fmla="*/ 485188 w 970376"/>
              <a:gd name="connsiteY2" fmla="*/ 970376 h 970376"/>
              <a:gd name="connsiteX3" fmla="*/ 0 w 970376"/>
              <a:gd name="connsiteY3" fmla="*/ 485188 h 970376"/>
              <a:gd name="connsiteX4" fmla="*/ 485188 w 970376"/>
              <a:gd name="connsiteY4" fmla="*/ 0 h 97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0376" h="970376">
                <a:moveTo>
                  <a:pt x="485188" y="0"/>
                </a:moveTo>
                <a:cubicBezTo>
                  <a:pt x="753150" y="0"/>
                  <a:pt x="970376" y="217226"/>
                  <a:pt x="970376" y="485188"/>
                </a:cubicBezTo>
                <a:cubicBezTo>
                  <a:pt x="970376" y="753150"/>
                  <a:pt x="753150" y="970376"/>
                  <a:pt x="485188" y="970376"/>
                </a:cubicBezTo>
                <a:cubicBezTo>
                  <a:pt x="217226" y="970376"/>
                  <a:pt x="0" y="753150"/>
                  <a:pt x="0" y="485188"/>
                </a:cubicBezTo>
                <a:cubicBezTo>
                  <a:pt x="0" y="217226"/>
                  <a:pt x="217226" y="0"/>
                  <a:pt x="485188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100" dirty="0"/>
            </a:lvl1pPr>
          </a:lstStyle>
          <a:p>
            <a:pPr lvl="0"/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2AC25FE-4557-4B6F-95A6-656C689FD3B8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95AF6D-BD5D-46B1-B1EA-B5D7C7B7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B6CD4-D382-4AA1-8221-A39B3325498F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A9521-785D-4064-AA11-FF9DAF2D5D93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CC5C16-C84E-4CB2-8E55-9FDCB51B318C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83833DE9-C738-4EC3-9238-A5597A74F95B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D144C035-4D37-4F5F-A059-03E89A4C0384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0154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E04DA2CF-A9F2-47BF-9538-902A59593CAF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7499630" y="3978933"/>
            <a:ext cx="2799027" cy="1883906"/>
          </a:xfrm>
          <a:custGeom>
            <a:avLst/>
            <a:gdLst>
              <a:gd name="T0" fmla="*/ 784 w 1792"/>
              <a:gd name="T1" fmla="*/ 194 h 1230"/>
              <a:gd name="T2" fmla="*/ 180 w 1792"/>
              <a:gd name="T3" fmla="*/ 268 h 1230"/>
              <a:gd name="T4" fmla="*/ 156 w 1792"/>
              <a:gd name="T5" fmla="*/ 848 h 1230"/>
              <a:gd name="T6" fmla="*/ 876 w 1792"/>
              <a:gd name="T7" fmla="*/ 1230 h 1230"/>
              <a:gd name="T8" fmla="*/ 1620 w 1792"/>
              <a:gd name="T9" fmla="*/ 802 h 1230"/>
              <a:gd name="T10" fmla="*/ 1582 w 1792"/>
              <a:gd name="T11" fmla="*/ 188 h 1230"/>
              <a:gd name="T12" fmla="*/ 1002 w 1792"/>
              <a:gd name="T13" fmla="*/ 120 h 1230"/>
              <a:gd name="T14" fmla="*/ 784 w 1792"/>
              <a:gd name="T15" fmla="*/ 194 h 1230"/>
              <a:gd name="connsiteX0" fmla="*/ 4283 w 9533"/>
              <a:gd name="connsiteY0" fmla="*/ 969 h 9392"/>
              <a:gd name="connsiteX1" fmla="*/ 443 w 9533"/>
              <a:gd name="connsiteY1" fmla="*/ 1180 h 9392"/>
              <a:gd name="connsiteX2" fmla="*/ 779 w 9533"/>
              <a:gd name="connsiteY2" fmla="*/ 6286 h 9392"/>
              <a:gd name="connsiteX3" fmla="*/ 4796 w 9533"/>
              <a:gd name="connsiteY3" fmla="*/ 9392 h 9392"/>
              <a:gd name="connsiteX4" fmla="*/ 8948 w 9533"/>
              <a:gd name="connsiteY4" fmla="*/ 5912 h 9392"/>
              <a:gd name="connsiteX5" fmla="*/ 8736 w 9533"/>
              <a:gd name="connsiteY5" fmla="*/ 920 h 9392"/>
              <a:gd name="connsiteX6" fmla="*/ 5500 w 9533"/>
              <a:gd name="connsiteY6" fmla="*/ 368 h 9392"/>
              <a:gd name="connsiteX7" fmla="*/ 4283 w 9533"/>
              <a:gd name="connsiteY7" fmla="*/ 969 h 9392"/>
              <a:gd name="connsiteX0" fmla="*/ 4468 w 9974"/>
              <a:gd name="connsiteY0" fmla="*/ 1032 h 10000"/>
              <a:gd name="connsiteX1" fmla="*/ 475 w 9974"/>
              <a:gd name="connsiteY1" fmla="*/ 944 h 10000"/>
              <a:gd name="connsiteX2" fmla="*/ 792 w 9974"/>
              <a:gd name="connsiteY2" fmla="*/ 6693 h 10000"/>
              <a:gd name="connsiteX3" fmla="*/ 5006 w 9974"/>
              <a:gd name="connsiteY3" fmla="*/ 10000 h 10000"/>
              <a:gd name="connsiteX4" fmla="*/ 9361 w 9974"/>
              <a:gd name="connsiteY4" fmla="*/ 6295 h 10000"/>
              <a:gd name="connsiteX5" fmla="*/ 9139 w 9974"/>
              <a:gd name="connsiteY5" fmla="*/ 980 h 10000"/>
              <a:gd name="connsiteX6" fmla="*/ 5744 w 9974"/>
              <a:gd name="connsiteY6" fmla="*/ 392 h 10000"/>
              <a:gd name="connsiteX7" fmla="*/ 4468 w 9974"/>
              <a:gd name="connsiteY7" fmla="*/ 1032 h 10000"/>
              <a:gd name="connsiteX0" fmla="*/ 4480 w 10194"/>
              <a:gd name="connsiteY0" fmla="*/ 1375 h 10343"/>
              <a:gd name="connsiteX1" fmla="*/ 476 w 10194"/>
              <a:gd name="connsiteY1" fmla="*/ 1287 h 10343"/>
              <a:gd name="connsiteX2" fmla="*/ 794 w 10194"/>
              <a:gd name="connsiteY2" fmla="*/ 7036 h 10343"/>
              <a:gd name="connsiteX3" fmla="*/ 5019 w 10194"/>
              <a:gd name="connsiteY3" fmla="*/ 10343 h 10343"/>
              <a:gd name="connsiteX4" fmla="*/ 9385 w 10194"/>
              <a:gd name="connsiteY4" fmla="*/ 6638 h 10343"/>
              <a:gd name="connsiteX5" fmla="*/ 9480 w 10194"/>
              <a:gd name="connsiteY5" fmla="*/ 751 h 10343"/>
              <a:gd name="connsiteX6" fmla="*/ 5759 w 10194"/>
              <a:gd name="connsiteY6" fmla="*/ 735 h 10343"/>
              <a:gd name="connsiteX7" fmla="*/ 4480 w 10194"/>
              <a:gd name="connsiteY7" fmla="*/ 1375 h 10343"/>
              <a:gd name="connsiteX0" fmla="*/ 4480 w 10392"/>
              <a:gd name="connsiteY0" fmla="*/ 1297 h 10265"/>
              <a:gd name="connsiteX1" fmla="*/ 476 w 10392"/>
              <a:gd name="connsiteY1" fmla="*/ 1209 h 10265"/>
              <a:gd name="connsiteX2" fmla="*/ 794 w 10392"/>
              <a:gd name="connsiteY2" fmla="*/ 6958 h 10265"/>
              <a:gd name="connsiteX3" fmla="*/ 5019 w 10392"/>
              <a:gd name="connsiteY3" fmla="*/ 10265 h 10265"/>
              <a:gd name="connsiteX4" fmla="*/ 9385 w 10392"/>
              <a:gd name="connsiteY4" fmla="*/ 6560 h 10265"/>
              <a:gd name="connsiteX5" fmla="*/ 9762 w 10392"/>
              <a:gd name="connsiteY5" fmla="*/ 777 h 10265"/>
              <a:gd name="connsiteX6" fmla="*/ 5759 w 10392"/>
              <a:gd name="connsiteY6" fmla="*/ 657 h 10265"/>
              <a:gd name="connsiteX7" fmla="*/ 4480 w 10392"/>
              <a:gd name="connsiteY7" fmla="*/ 1297 h 10265"/>
              <a:gd name="connsiteX0" fmla="*/ 5747 w 10380"/>
              <a:gd name="connsiteY0" fmla="*/ 654 h 10262"/>
              <a:gd name="connsiteX1" fmla="*/ 464 w 10380"/>
              <a:gd name="connsiteY1" fmla="*/ 1206 h 10262"/>
              <a:gd name="connsiteX2" fmla="*/ 782 w 10380"/>
              <a:gd name="connsiteY2" fmla="*/ 6955 h 10262"/>
              <a:gd name="connsiteX3" fmla="*/ 5007 w 10380"/>
              <a:gd name="connsiteY3" fmla="*/ 10262 h 10262"/>
              <a:gd name="connsiteX4" fmla="*/ 9373 w 10380"/>
              <a:gd name="connsiteY4" fmla="*/ 6557 h 10262"/>
              <a:gd name="connsiteX5" fmla="*/ 9750 w 10380"/>
              <a:gd name="connsiteY5" fmla="*/ 774 h 10262"/>
              <a:gd name="connsiteX6" fmla="*/ 5747 w 10380"/>
              <a:gd name="connsiteY6" fmla="*/ 654 h 10262"/>
              <a:gd name="connsiteX0" fmla="*/ 5269 w 10348"/>
              <a:gd name="connsiteY0" fmla="*/ 604 h 10281"/>
              <a:gd name="connsiteX1" fmla="*/ 432 w 10348"/>
              <a:gd name="connsiteY1" fmla="*/ 1225 h 10281"/>
              <a:gd name="connsiteX2" fmla="*/ 750 w 10348"/>
              <a:gd name="connsiteY2" fmla="*/ 6974 h 10281"/>
              <a:gd name="connsiteX3" fmla="*/ 4975 w 10348"/>
              <a:gd name="connsiteY3" fmla="*/ 10281 h 10281"/>
              <a:gd name="connsiteX4" fmla="*/ 9341 w 10348"/>
              <a:gd name="connsiteY4" fmla="*/ 6576 h 10281"/>
              <a:gd name="connsiteX5" fmla="*/ 9718 w 10348"/>
              <a:gd name="connsiteY5" fmla="*/ 793 h 10281"/>
              <a:gd name="connsiteX6" fmla="*/ 5269 w 10348"/>
              <a:gd name="connsiteY6" fmla="*/ 604 h 1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8" h="10281">
                <a:moveTo>
                  <a:pt x="5269" y="604"/>
                </a:moveTo>
                <a:cubicBezTo>
                  <a:pt x="3721" y="676"/>
                  <a:pt x="1185" y="164"/>
                  <a:pt x="432" y="1225"/>
                </a:cubicBezTo>
                <a:cubicBezTo>
                  <a:pt x="-321" y="2286"/>
                  <a:pt x="-7" y="5465"/>
                  <a:pt x="750" y="6974"/>
                </a:cubicBezTo>
                <a:cubicBezTo>
                  <a:pt x="1507" y="8483"/>
                  <a:pt x="3155" y="10281"/>
                  <a:pt x="4975" y="10281"/>
                </a:cubicBezTo>
                <a:cubicBezTo>
                  <a:pt x="6795" y="10281"/>
                  <a:pt x="8551" y="8157"/>
                  <a:pt x="9341" y="6576"/>
                </a:cubicBezTo>
                <a:cubicBezTo>
                  <a:pt x="10132" y="4995"/>
                  <a:pt x="10950" y="2412"/>
                  <a:pt x="9718" y="793"/>
                </a:cubicBezTo>
                <a:cubicBezTo>
                  <a:pt x="8486" y="-834"/>
                  <a:pt x="6817" y="532"/>
                  <a:pt x="5269" y="60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EFBB66D-8F00-42D2-AEC2-FA238805DFA9}"/>
              </a:ext>
            </a:extLst>
          </p:cNvPr>
          <p:cNvSpPr>
            <a:spLocks/>
          </p:cNvSpPr>
          <p:nvPr userDrawn="1"/>
        </p:nvSpPr>
        <p:spPr bwMode="auto">
          <a:xfrm rot="11677488">
            <a:off x="8206925" y="672320"/>
            <a:ext cx="2799027" cy="1883906"/>
          </a:xfrm>
          <a:custGeom>
            <a:avLst/>
            <a:gdLst>
              <a:gd name="T0" fmla="*/ 784 w 1792"/>
              <a:gd name="T1" fmla="*/ 194 h 1230"/>
              <a:gd name="T2" fmla="*/ 180 w 1792"/>
              <a:gd name="T3" fmla="*/ 268 h 1230"/>
              <a:gd name="T4" fmla="*/ 156 w 1792"/>
              <a:gd name="T5" fmla="*/ 848 h 1230"/>
              <a:gd name="T6" fmla="*/ 876 w 1792"/>
              <a:gd name="T7" fmla="*/ 1230 h 1230"/>
              <a:gd name="T8" fmla="*/ 1620 w 1792"/>
              <a:gd name="T9" fmla="*/ 802 h 1230"/>
              <a:gd name="T10" fmla="*/ 1582 w 1792"/>
              <a:gd name="T11" fmla="*/ 188 h 1230"/>
              <a:gd name="T12" fmla="*/ 1002 w 1792"/>
              <a:gd name="T13" fmla="*/ 120 h 1230"/>
              <a:gd name="T14" fmla="*/ 784 w 1792"/>
              <a:gd name="T15" fmla="*/ 194 h 1230"/>
              <a:gd name="connsiteX0" fmla="*/ 4283 w 9533"/>
              <a:gd name="connsiteY0" fmla="*/ 969 h 9392"/>
              <a:gd name="connsiteX1" fmla="*/ 443 w 9533"/>
              <a:gd name="connsiteY1" fmla="*/ 1180 h 9392"/>
              <a:gd name="connsiteX2" fmla="*/ 779 w 9533"/>
              <a:gd name="connsiteY2" fmla="*/ 6286 h 9392"/>
              <a:gd name="connsiteX3" fmla="*/ 4796 w 9533"/>
              <a:gd name="connsiteY3" fmla="*/ 9392 h 9392"/>
              <a:gd name="connsiteX4" fmla="*/ 8948 w 9533"/>
              <a:gd name="connsiteY4" fmla="*/ 5912 h 9392"/>
              <a:gd name="connsiteX5" fmla="*/ 8736 w 9533"/>
              <a:gd name="connsiteY5" fmla="*/ 920 h 9392"/>
              <a:gd name="connsiteX6" fmla="*/ 5500 w 9533"/>
              <a:gd name="connsiteY6" fmla="*/ 368 h 9392"/>
              <a:gd name="connsiteX7" fmla="*/ 4283 w 9533"/>
              <a:gd name="connsiteY7" fmla="*/ 969 h 9392"/>
              <a:gd name="connsiteX0" fmla="*/ 4468 w 9974"/>
              <a:gd name="connsiteY0" fmla="*/ 1032 h 10000"/>
              <a:gd name="connsiteX1" fmla="*/ 475 w 9974"/>
              <a:gd name="connsiteY1" fmla="*/ 944 h 10000"/>
              <a:gd name="connsiteX2" fmla="*/ 792 w 9974"/>
              <a:gd name="connsiteY2" fmla="*/ 6693 h 10000"/>
              <a:gd name="connsiteX3" fmla="*/ 5006 w 9974"/>
              <a:gd name="connsiteY3" fmla="*/ 10000 h 10000"/>
              <a:gd name="connsiteX4" fmla="*/ 9361 w 9974"/>
              <a:gd name="connsiteY4" fmla="*/ 6295 h 10000"/>
              <a:gd name="connsiteX5" fmla="*/ 9139 w 9974"/>
              <a:gd name="connsiteY5" fmla="*/ 980 h 10000"/>
              <a:gd name="connsiteX6" fmla="*/ 5744 w 9974"/>
              <a:gd name="connsiteY6" fmla="*/ 392 h 10000"/>
              <a:gd name="connsiteX7" fmla="*/ 4468 w 9974"/>
              <a:gd name="connsiteY7" fmla="*/ 1032 h 10000"/>
              <a:gd name="connsiteX0" fmla="*/ 4480 w 10194"/>
              <a:gd name="connsiteY0" fmla="*/ 1375 h 10343"/>
              <a:gd name="connsiteX1" fmla="*/ 476 w 10194"/>
              <a:gd name="connsiteY1" fmla="*/ 1287 h 10343"/>
              <a:gd name="connsiteX2" fmla="*/ 794 w 10194"/>
              <a:gd name="connsiteY2" fmla="*/ 7036 h 10343"/>
              <a:gd name="connsiteX3" fmla="*/ 5019 w 10194"/>
              <a:gd name="connsiteY3" fmla="*/ 10343 h 10343"/>
              <a:gd name="connsiteX4" fmla="*/ 9385 w 10194"/>
              <a:gd name="connsiteY4" fmla="*/ 6638 h 10343"/>
              <a:gd name="connsiteX5" fmla="*/ 9480 w 10194"/>
              <a:gd name="connsiteY5" fmla="*/ 751 h 10343"/>
              <a:gd name="connsiteX6" fmla="*/ 5759 w 10194"/>
              <a:gd name="connsiteY6" fmla="*/ 735 h 10343"/>
              <a:gd name="connsiteX7" fmla="*/ 4480 w 10194"/>
              <a:gd name="connsiteY7" fmla="*/ 1375 h 10343"/>
              <a:gd name="connsiteX0" fmla="*/ 4480 w 10392"/>
              <a:gd name="connsiteY0" fmla="*/ 1297 h 10265"/>
              <a:gd name="connsiteX1" fmla="*/ 476 w 10392"/>
              <a:gd name="connsiteY1" fmla="*/ 1209 h 10265"/>
              <a:gd name="connsiteX2" fmla="*/ 794 w 10392"/>
              <a:gd name="connsiteY2" fmla="*/ 6958 h 10265"/>
              <a:gd name="connsiteX3" fmla="*/ 5019 w 10392"/>
              <a:gd name="connsiteY3" fmla="*/ 10265 h 10265"/>
              <a:gd name="connsiteX4" fmla="*/ 9385 w 10392"/>
              <a:gd name="connsiteY4" fmla="*/ 6560 h 10265"/>
              <a:gd name="connsiteX5" fmla="*/ 9762 w 10392"/>
              <a:gd name="connsiteY5" fmla="*/ 777 h 10265"/>
              <a:gd name="connsiteX6" fmla="*/ 5759 w 10392"/>
              <a:gd name="connsiteY6" fmla="*/ 657 h 10265"/>
              <a:gd name="connsiteX7" fmla="*/ 4480 w 10392"/>
              <a:gd name="connsiteY7" fmla="*/ 1297 h 10265"/>
              <a:gd name="connsiteX0" fmla="*/ 5747 w 10380"/>
              <a:gd name="connsiteY0" fmla="*/ 654 h 10262"/>
              <a:gd name="connsiteX1" fmla="*/ 464 w 10380"/>
              <a:gd name="connsiteY1" fmla="*/ 1206 h 10262"/>
              <a:gd name="connsiteX2" fmla="*/ 782 w 10380"/>
              <a:gd name="connsiteY2" fmla="*/ 6955 h 10262"/>
              <a:gd name="connsiteX3" fmla="*/ 5007 w 10380"/>
              <a:gd name="connsiteY3" fmla="*/ 10262 h 10262"/>
              <a:gd name="connsiteX4" fmla="*/ 9373 w 10380"/>
              <a:gd name="connsiteY4" fmla="*/ 6557 h 10262"/>
              <a:gd name="connsiteX5" fmla="*/ 9750 w 10380"/>
              <a:gd name="connsiteY5" fmla="*/ 774 h 10262"/>
              <a:gd name="connsiteX6" fmla="*/ 5747 w 10380"/>
              <a:gd name="connsiteY6" fmla="*/ 654 h 10262"/>
              <a:gd name="connsiteX0" fmla="*/ 5269 w 10348"/>
              <a:gd name="connsiteY0" fmla="*/ 604 h 10281"/>
              <a:gd name="connsiteX1" fmla="*/ 432 w 10348"/>
              <a:gd name="connsiteY1" fmla="*/ 1225 h 10281"/>
              <a:gd name="connsiteX2" fmla="*/ 750 w 10348"/>
              <a:gd name="connsiteY2" fmla="*/ 6974 h 10281"/>
              <a:gd name="connsiteX3" fmla="*/ 4975 w 10348"/>
              <a:gd name="connsiteY3" fmla="*/ 10281 h 10281"/>
              <a:gd name="connsiteX4" fmla="*/ 9341 w 10348"/>
              <a:gd name="connsiteY4" fmla="*/ 6576 h 10281"/>
              <a:gd name="connsiteX5" fmla="*/ 9718 w 10348"/>
              <a:gd name="connsiteY5" fmla="*/ 793 h 10281"/>
              <a:gd name="connsiteX6" fmla="*/ 5269 w 10348"/>
              <a:gd name="connsiteY6" fmla="*/ 604 h 1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8" h="10281">
                <a:moveTo>
                  <a:pt x="5269" y="604"/>
                </a:moveTo>
                <a:cubicBezTo>
                  <a:pt x="3721" y="676"/>
                  <a:pt x="1185" y="164"/>
                  <a:pt x="432" y="1225"/>
                </a:cubicBezTo>
                <a:cubicBezTo>
                  <a:pt x="-321" y="2286"/>
                  <a:pt x="-7" y="5465"/>
                  <a:pt x="750" y="6974"/>
                </a:cubicBezTo>
                <a:cubicBezTo>
                  <a:pt x="1507" y="8483"/>
                  <a:pt x="3155" y="10281"/>
                  <a:pt x="4975" y="10281"/>
                </a:cubicBezTo>
                <a:cubicBezTo>
                  <a:pt x="6795" y="10281"/>
                  <a:pt x="8551" y="8157"/>
                  <a:pt x="9341" y="6576"/>
                </a:cubicBezTo>
                <a:cubicBezTo>
                  <a:pt x="10132" y="4995"/>
                  <a:pt x="10950" y="2412"/>
                  <a:pt x="9718" y="793"/>
                </a:cubicBezTo>
                <a:cubicBezTo>
                  <a:pt x="8486" y="-834"/>
                  <a:pt x="6817" y="532"/>
                  <a:pt x="5269" y="60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0B419C0-9610-4B25-A411-CE2355D3DC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59402" y="647700"/>
            <a:ext cx="3432598" cy="5561012"/>
          </a:xfrm>
          <a:custGeom>
            <a:avLst/>
            <a:gdLst>
              <a:gd name="connsiteX0" fmla="*/ 2783723 w 3432598"/>
              <a:gd name="connsiteY0" fmla="*/ 0 h 5561012"/>
              <a:gd name="connsiteX1" fmla="*/ 3344740 w 3432598"/>
              <a:gd name="connsiteY1" fmla="*/ 56490 h 5561012"/>
              <a:gd name="connsiteX2" fmla="*/ 3432598 w 3432598"/>
              <a:gd name="connsiteY2" fmla="*/ 79054 h 5561012"/>
              <a:gd name="connsiteX3" fmla="*/ 3432598 w 3432598"/>
              <a:gd name="connsiteY3" fmla="*/ 5481958 h 5561012"/>
              <a:gd name="connsiteX4" fmla="*/ 3344740 w 3432598"/>
              <a:gd name="connsiteY4" fmla="*/ 5504522 h 5561012"/>
              <a:gd name="connsiteX5" fmla="*/ 2783723 w 3432598"/>
              <a:gd name="connsiteY5" fmla="*/ 5561012 h 5561012"/>
              <a:gd name="connsiteX6" fmla="*/ 0 w 3432598"/>
              <a:gd name="connsiteY6" fmla="*/ 2780506 h 5561012"/>
              <a:gd name="connsiteX7" fmla="*/ 2783723 w 3432598"/>
              <a:gd name="connsiteY7" fmla="*/ 0 h 55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98" h="5561012">
                <a:moveTo>
                  <a:pt x="2783723" y="0"/>
                </a:moveTo>
                <a:cubicBezTo>
                  <a:pt x="2975899" y="0"/>
                  <a:pt x="3163527" y="19451"/>
                  <a:pt x="3344740" y="56490"/>
                </a:cubicBezTo>
                <a:lnTo>
                  <a:pt x="3432598" y="79054"/>
                </a:lnTo>
                <a:lnTo>
                  <a:pt x="3432598" y="5481958"/>
                </a:lnTo>
                <a:lnTo>
                  <a:pt x="3344740" y="5504522"/>
                </a:lnTo>
                <a:cubicBezTo>
                  <a:pt x="3163527" y="5541561"/>
                  <a:pt x="2975899" y="5561012"/>
                  <a:pt x="2783723" y="5561012"/>
                </a:cubicBezTo>
                <a:cubicBezTo>
                  <a:pt x="1246315" y="5561012"/>
                  <a:pt x="0" y="4316137"/>
                  <a:pt x="0" y="2780506"/>
                </a:cubicBezTo>
                <a:cubicBezTo>
                  <a:pt x="0" y="1244875"/>
                  <a:pt x="1246315" y="0"/>
                  <a:pt x="27837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E68D06-6C80-4F27-BD2A-C51C1B5F3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6847" y="1341284"/>
            <a:ext cx="4349836" cy="4175682"/>
          </a:xfrm>
          <a:custGeom>
            <a:avLst/>
            <a:gdLst>
              <a:gd name="connsiteX0" fmla="*/ 2529093 w 4349836"/>
              <a:gd name="connsiteY0" fmla="*/ 2609 h 4175682"/>
              <a:gd name="connsiteX1" fmla="*/ 3925576 w 4349836"/>
              <a:gd name="connsiteY1" fmla="*/ 463622 h 4175682"/>
              <a:gd name="connsiteX2" fmla="*/ 2229473 w 4349836"/>
              <a:gd name="connsiteY2" fmla="*/ 4158001 h 4175682"/>
              <a:gd name="connsiteX3" fmla="*/ 214924 w 4349836"/>
              <a:gd name="connsiteY3" fmla="*/ 1052409 h 4175682"/>
              <a:gd name="connsiteX4" fmla="*/ 2529093 w 4349836"/>
              <a:gd name="connsiteY4" fmla="*/ 2609 h 417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9836" h="4175682">
                <a:moveTo>
                  <a:pt x="2529093" y="2609"/>
                </a:moveTo>
                <a:cubicBezTo>
                  <a:pt x="3070021" y="-20563"/>
                  <a:pt x="3581374" y="108819"/>
                  <a:pt x="3925576" y="463622"/>
                </a:cubicBezTo>
                <a:cubicBezTo>
                  <a:pt x="4950731" y="1520374"/>
                  <a:pt x="4014127" y="4428570"/>
                  <a:pt x="2229473" y="4158001"/>
                </a:cubicBezTo>
                <a:cubicBezTo>
                  <a:pt x="393730" y="3878923"/>
                  <a:pt x="-423669" y="1874327"/>
                  <a:pt x="214924" y="1052409"/>
                </a:cubicBezTo>
                <a:cubicBezTo>
                  <a:pt x="643846" y="503612"/>
                  <a:pt x="1627546" y="41230"/>
                  <a:pt x="2529093" y="2609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1F0F9-062F-47CD-89E9-7A357A528385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7D87B4-99AB-47F3-95CB-E695329E10CF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3">
            <a:extLst>
              <a:ext uri="{FF2B5EF4-FFF2-40B4-BE49-F238E27FC236}">
                <a16:creationId xmlns:a16="http://schemas.microsoft.com/office/drawing/2014/main" id="{62113B51-A7D5-4A80-AFBC-8F9D988AFB3A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F61B73DB-4CE7-418D-AC4C-072A21B37243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F6F577-1632-480B-BAB4-10677AC94FA0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4FCDE4-54D3-4C19-BF34-975101C98B4D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B75D85F-9E32-4562-BBA5-A1E2F49E2C32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5EF0FB-D37B-4154-B306-401FD9DD1B9E}"/>
              </a:ext>
            </a:extLst>
          </p:cNvPr>
          <p:cNvSpPr>
            <a:spLocks/>
          </p:cNvSpPr>
          <p:nvPr userDrawn="1"/>
        </p:nvSpPr>
        <p:spPr bwMode="auto">
          <a:xfrm>
            <a:off x="0" y="-11506"/>
            <a:ext cx="5737332" cy="2600112"/>
          </a:xfrm>
          <a:custGeom>
            <a:avLst/>
            <a:gdLst>
              <a:gd name="connsiteX0" fmla="*/ 0 w 5438191"/>
              <a:gd name="connsiteY0" fmla="*/ 0 h 2464544"/>
              <a:gd name="connsiteX1" fmla="*/ 213285 w 5438191"/>
              <a:gd name="connsiteY1" fmla="*/ 0 h 2464544"/>
              <a:gd name="connsiteX2" fmla="*/ 4362450 w 5438191"/>
              <a:gd name="connsiteY2" fmla="*/ 0 h 2464544"/>
              <a:gd name="connsiteX3" fmla="*/ 5375275 w 5438191"/>
              <a:gd name="connsiteY3" fmla="*/ 1570031 h 2464544"/>
              <a:gd name="connsiteX4" fmla="*/ 2317750 w 5438191"/>
              <a:gd name="connsiteY4" fmla="*/ 2099718 h 2464544"/>
              <a:gd name="connsiteX5" fmla="*/ 7417 w 5438191"/>
              <a:gd name="connsiteY5" fmla="*/ 2315597 h 2464544"/>
              <a:gd name="connsiteX6" fmla="*/ 0 w 5438191"/>
              <a:gd name="connsiteY6" fmla="*/ 2310687 h 246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191" h="2464544">
                <a:moveTo>
                  <a:pt x="0" y="0"/>
                </a:moveTo>
                <a:lnTo>
                  <a:pt x="213285" y="0"/>
                </a:lnTo>
                <a:cubicBezTo>
                  <a:pt x="4362450" y="0"/>
                  <a:pt x="4362450" y="0"/>
                  <a:pt x="4362450" y="0"/>
                </a:cubicBezTo>
                <a:cubicBezTo>
                  <a:pt x="4743450" y="350482"/>
                  <a:pt x="5689600" y="653387"/>
                  <a:pt x="5375275" y="1570031"/>
                </a:cubicBezTo>
                <a:cubicBezTo>
                  <a:pt x="4932363" y="2859359"/>
                  <a:pt x="3876675" y="1964917"/>
                  <a:pt x="2317750" y="2099718"/>
                </a:cubicBezTo>
                <a:cubicBezTo>
                  <a:pt x="1347391" y="2184166"/>
                  <a:pt x="677069" y="2719107"/>
                  <a:pt x="7417" y="2315597"/>
                </a:cubicBezTo>
                <a:lnTo>
                  <a:pt x="0" y="231068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3020B91-D221-4A1E-B1F2-B0F8BA4003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175"/>
            <a:ext cx="6800850" cy="2482484"/>
          </a:xfrm>
          <a:custGeom>
            <a:avLst/>
            <a:gdLst>
              <a:gd name="connsiteX0" fmla="*/ 0 w 6111291"/>
              <a:gd name="connsiteY0" fmla="*/ 0 h 2464544"/>
              <a:gd name="connsiteX1" fmla="*/ 5035550 w 6111291"/>
              <a:gd name="connsiteY1" fmla="*/ 0 h 2464544"/>
              <a:gd name="connsiteX2" fmla="*/ 6048375 w 6111291"/>
              <a:gd name="connsiteY2" fmla="*/ 1570031 h 2464544"/>
              <a:gd name="connsiteX3" fmla="*/ 2990850 w 6111291"/>
              <a:gd name="connsiteY3" fmla="*/ 2099718 h 2464544"/>
              <a:gd name="connsiteX4" fmla="*/ 0 w 6111291"/>
              <a:gd name="connsiteY4" fmla="*/ 1547828 h 2464544"/>
              <a:gd name="connsiteX5" fmla="*/ 0 w 6111291"/>
              <a:gd name="connsiteY5" fmla="*/ 0 h 2464544"/>
              <a:gd name="connsiteX0" fmla="*/ 0 w 5868980"/>
              <a:gd name="connsiteY0" fmla="*/ 122648 h 2587192"/>
              <a:gd name="connsiteX1" fmla="*/ 5035550 w 5868980"/>
              <a:gd name="connsiteY1" fmla="*/ 122648 h 2587192"/>
              <a:gd name="connsiteX2" fmla="*/ 5686425 w 5868980"/>
              <a:gd name="connsiteY2" fmla="*/ 1778404 h 2587192"/>
              <a:gd name="connsiteX3" fmla="*/ 2990850 w 5868980"/>
              <a:gd name="connsiteY3" fmla="*/ 2222366 h 2587192"/>
              <a:gd name="connsiteX4" fmla="*/ 0 w 5868980"/>
              <a:gd name="connsiteY4" fmla="*/ 1670476 h 2587192"/>
              <a:gd name="connsiteX5" fmla="*/ 0 w 5868980"/>
              <a:gd name="connsiteY5" fmla="*/ 122648 h 2587192"/>
              <a:gd name="connsiteX0" fmla="*/ 0 w 5826850"/>
              <a:gd name="connsiteY0" fmla="*/ 122648 h 2587192"/>
              <a:gd name="connsiteX1" fmla="*/ 5035550 w 5826850"/>
              <a:gd name="connsiteY1" fmla="*/ 122648 h 2587192"/>
              <a:gd name="connsiteX2" fmla="*/ 5686425 w 5826850"/>
              <a:gd name="connsiteY2" fmla="*/ 1778404 h 2587192"/>
              <a:gd name="connsiteX3" fmla="*/ 2990850 w 5826850"/>
              <a:gd name="connsiteY3" fmla="*/ 2222366 h 2587192"/>
              <a:gd name="connsiteX4" fmla="*/ 0 w 5826850"/>
              <a:gd name="connsiteY4" fmla="*/ 1670476 h 2587192"/>
              <a:gd name="connsiteX5" fmla="*/ 0 w 5826850"/>
              <a:gd name="connsiteY5" fmla="*/ 122648 h 2587192"/>
              <a:gd name="connsiteX0" fmla="*/ 0 w 5815787"/>
              <a:gd name="connsiteY0" fmla="*/ 122648 h 2587192"/>
              <a:gd name="connsiteX1" fmla="*/ 5035550 w 5815787"/>
              <a:gd name="connsiteY1" fmla="*/ 122648 h 2587192"/>
              <a:gd name="connsiteX2" fmla="*/ 5686425 w 5815787"/>
              <a:gd name="connsiteY2" fmla="*/ 1778404 h 2587192"/>
              <a:gd name="connsiteX3" fmla="*/ 2990850 w 5815787"/>
              <a:gd name="connsiteY3" fmla="*/ 2222366 h 2587192"/>
              <a:gd name="connsiteX4" fmla="*/ 0 w 5815787"/>
              <a:gd name="connsiteY4" fmla="*/ 1670476 h 2587192"/>
              <a:gd name="connsiteX5" fmla="*/ 0 w 5815787"/>
              <a:gd name="connsiteY5" fmla="*/ 122648 h 2587192"/>
              <a:gd name="connsiteX0" fmla="*/ 0 w 5801787"/>
              <a:gd name="connsiteY0" fmla="*/ 128292 h 2592836"/>
              <a:gd name="connsiteX1" fmla="*/ 5035550 w 5801787"/>
              <a:gd name="connsiteY1" fmla="*/ 128292 h 2592836"/>
              <a:gd name="connsiteX2" fmla="*/ 5667375 w 5801787"/>
              <a:gd name="connsiteY2" fmla="*/ 1860248 h 2592836"/>
              <a:gd name="connsiteX3" fmla="*/ 2990850 w 5801787"/>
              <a:gd name="connsiteY3" fmla="*/ 2228010 h 2592836"/>
              <a:gd name="connsiteX4" fmla="*/ 0 w 5801787"/>
              <a:gd name="connsiteY4" fmla="*/ 1676120 h 2592836"/>
              <a:gd name="connsiteX5" fmla="*/ 0 w 5801787"/>
              <a:gd name="connsiteY5" fmla="*/ 128292 h 2592836"/>
              <a:gd name="connsiteX0" fmla="*/ 0 w 5878416"/>
              <a:gd name="connsiteY0" fmla="*/ 128292 h 2557535"/>
              <a:gd name="connsiteX1" fmla="*/ 5035550 w 5878416"/>
              <a:gd name="connsiteY1" fmla="*/ 128292 h 2557535"/>
              <a:gd name="connsiteX2" fmla="*/ 5667375 w 5878416"/>
              <a:gd name="connsiteY2" fmla="*/ 1860248 h 2557535"/>
              <a:gd name="connsiteX3" fmla="*/ 2828925 w 5878416"/>
              <a:gd name="connsiteY3" fmla="*/ 2142285 h 2557535"/>
              <a:gd name="connsiteX4" fmla="*/ 0 w 5878416"/>
              <a:gd name="connsiteY4" fmla="*/ 1676120 h 2557535"/>
              <a:gd name="connsiteX5" fmla="*/ 0 w 5878416"/>
              <a:gd name="connsiteY5" fmla="*/ 128292 h 2557535"/>
              <a:gd name="connsiteX0" fmla="*/ 0 w 5898350"/>
              <a:gd name="connsiteY0" fmla="*/ 138 h 2429381"/>
              <a:gd name="connsiteX1" fmla="*/ 5035550 w 5898350"/>
              <a:gd name="connsiteY1" fmla="*/ 138 h 2429381"/>
              <a:gd name="connsiteX2" fmla="*/ 5667375 w 5898350"/>
              <a:gd name="connsiteY2" fmla="*/ 1732094 h 2429381"/>
              <a:gd name="connsiteX3" fmla="*/ 2828925 w 5898350"/>
              <a:gd name="connsiteY3" fmla="*/ 2014131 h 2429381"/>
              <a:gd name="connsiteX4" fmla="*/ 0 w 5898350"/>
              <a:gd name="connsiteY4" fmla="*/ 1547966 h 2429381"/>
              <a:gd name="connsiteX5" fmla="*/ 0 w 5898350"/>
              <a:gd name="connsiteY5" fmla="*/ 138 h 2429381"/>
              <a:gd name="connsiteX0" fmla="*/ 0 w 7147790"/>
              <a:gd name="connsiteY0" fmla="*/ 138 h 2429381"/>
              <a:gd name="connsiteX1" fmla="*/ 6800850 w 7147790"/>
              <a:gd name="connsiteY1" fmla="*/ 138 h 2429381"/>
              <a:gd name="connsiteX2" fmla="*/ 5667375 w 7147790"/>
              <a:gd name="connsiteY2" fmla="*/ 1732094 h 2429381"/>
              <a:gd name="connsiteX3" fmla="*/ 2828925 w 7147790"/>
              <a:gd name="connsiteY3" fmla="*/ 2014131 h 2429381"/>
              <a:gd name="connsiteX4" fmla="*/ 0 w 7147790"/>
              <a:gd name="connsiteY4" fmla="*/ 1547966 h 2429381"/>
              <a:gd name="connsiteX5" fmla="*/ 0 w 7147790"/>
              <a:gd name="connsiteY5" fmla="*/ 138 h 2429381"/>
              <a:gd name="connsiteX0" fmla="*/ 0 w 6800850"/>
              <a:gd name="connsiteY0" fmla="*/ 0 h 2429243"/>
              <a:gd name="connsiteX1" fmla="*/ 6800850 w 6800850"/>
              <a:gd name="connsiteY1" fmla="*/ 0 h 2429243"/>
              <a:gd name="connsiteX2" fmla="*/ 5667375 w 6800850"/>
              <a:gd name="connsiteY2" fmla="*/ 1731956 h 2429243"/>
              <a:gd name="connsiteX3" fmla="*/ 2828925 w 6800850"/>
              <a:gd name="connsiteY3" fmla="*/ 2013993 h 2429243"/>
              <a:gd name="connsiteX4" fmla="*/ 0 w 6800850"/>
              <a:gd name="connsiteY4" fmla="*/ 1547828 h 2429243"/>
              <a:gd name="connsiteX5" fmla="*/ 0 w 6800850"/>
              <a:gd name="connsiteY5" fmla="*/ 0 h 2429243"/>
              <a:gd name="connsiteX0" fmla="*/ 0 w 6800850"/>
              <a:gd name="connsiteY0" fmla="*/ 0 h 2429243"/>
              <a:gd name="connsiteX1" fmla="*/ 6800850 w 6800850"/>
              <a:gd name="connsiteY1" fmla="*/ 0 h 2429243"/>
              <a:gd name="connsiteX2" fmla="*/ 5121275 w 6800850"/>
              <a:gd name="connsiteY2" fmla="*/ 1947856 h 2429243"/>
              <a:gd name="connsiteX3" fmla="*/ 2828925 w 6800850"/>
              <a:gd name="connsiteY3" fmla="*/ 2013993 h 2429243"/>
              <a:gd name="connsiteX4" fmla="*/ 0 w 6800850"/>
              <a:gd name="connsiteY4" fmla="*/ 1547828 h 2429243"/>
              <a:gd name="connsiteX5" fmla="*/ 0 w 6800850"/>
              <a:gd name="connsiteY5" fmla="*/ 0 h 2429243"/>
              <a:gd name="connsiteX0" fmla="*/ 0 w 6800850"/>
              <a:gd name="connsiteY0" fmla="*/ 0 h 2476896"/>
              <a:gd name="connsiteX1" fmla="*/ 6800850 w 6800850"/>
              <a:gd name="connsiteY1" fmla="*/ 0 h 2476896"/>
              <a:gd name="connsiteX2" fmla="*/ 5121275 w 6800850"/>
              <a:gd name="connsiteY2" fmla="*/ 1947856 h 2476896"/>
              <a:gd name="connsiteX3" fmla="*/ 2689225 w 6800850"/>
              <a:gd name="connsiteY3" fmla="*/ 2128293 h 2476896"/>
              <a:gd name="connsiteX4" fmla="*/ 0 w 6800850"/>
              <a:gd name="connsiteY4" fmla="*/ 1547828 h 2476896"/>
              <a:gd name="connsiteX5" fmla="*/ 0 w 6800850"/>
              <a:gd name="connsiteY5" fmla="*/ 0 h 2476896"/>
              <a:gd name="connsiteX0" fmla="*/ 0 w 6800850"/>
              <a:gd name="connsiteY0" fmla="*/ 0 h 2482484"/>
              <a:gd name="connsiteX1" fmla="*/ 6800850 w 6800850"/>
              <a:gd name="connsiteY1" fmla="*/ 0 h 2482484"/>
              <a:gd name="connsiteX2" fmla="*/ 5121275 w 6800850"/>
              <a:gd name="connsiteY2" fmla="*/ 1947856 h 2482484"/>
              <a:gd name="connsiteX3" fmla="*/ 2905125 w 6800850"/>
              <a:gd name="connsiteY3" fmla="*/ 2140993 h 2482484"/>
              <a:gd name="connsiteX4" fmla="*/ 0 w 6800850"/>
              <a:gd name="connsiteY4" fmla="*/ 1547828 h 2482484"/>
              <a:gd name="connsiteX5" fmla="*/ 0 w 6800850"/>
              <a:gd name="connsiteY5" fmla="*/ 0 h 2482484"/>
              <a:gd name="connsiteX0" fmla="*/ 0 w 6800850"/>
              <a:gd name="connsiteY0" fmla="*/ 0 h 2482484"/>
              <a:gd name="connsiteX1" fmla="*/ 6800850 w 6800850"/>
              <a:gd name="connsiteY1" fmla="*/ 0 h 2482484"/>
              <a:gd name="connsiteX2" fmla="*/ 5591175 w 6800850"/>
              <a:gd name="connsiteY2" fmla="*/ 1757356 h 2482484"/>
              <a:gd name="connsiteX3" fmla="*/ 2905125 w 6800850"/>
              <a:gd name="connsiteY3" fmla="*/ 2140993 h 2482484"/>
              <a:gd name="connsiteX4" fmla="*/ 0 w 6800850"/>
              <a:gd name="connsiteY4" fmla="*/ 1547828 h 2482484"/>
              <a:gd name="connsiteX5" fmla="*/ 0 w 6800850"/>
              <a:gd name="connsiteY5" fmla="*/ 0 h 2482484"/>
              <a:gd name="connsiteX0" fmla="*/ 0 w 6800850"/>
              <a:gd name="connsiteY0" fmla="*/ 0 h 2482484"/>
              <a:gd name="connsiteX1" fmla="*/ 6800850 w 6800850"/>
              <a:gd name="connsiteY1" fmla="*/ 0 h 2482484"/>
              <a:gd name="connsiteX2" fmla="*/ 5591175 w 6800850"/>
              <a:gd name="connsiteY2" fmla="*/ 1757356 h 2482484"/>
              <a:gd name="connsiteX3" fmla="*/ 2905125 w 6800850"/>
              <a:gd name="connsiteY3" fmla="*/ 2140993 h 2482484"/>
              <a:gd name="connsiteX4" fmla="*/ 0 w 6800850"/>
              <a:gd name="connsiteY4" fmla="*/ 1547828 h 2482484"/>
              <a:gd name="connsiteX5" fmla="*/ 0 w 6800850"/>
              <a:gd name="connsiteY5" fmla="*/ 0 h 2482484"/>
              <a:gd name="connsiteX0" fmla="*/ 0 w 6800850"/>
              <a:gd name="connsiteY0" fmla="*/ 0 h 2482484"/>
              <a:gd name="connsiteX1" fmla="*/ 6800850 w 6800850"/>
              <a:gd name="connsiteY1" fmla="*/ 0 h 2482484"/>
              <a:gd name="connsiteX2" fmla="*/ 5476875 w 6800850"/>
              <a:gd name="connsiteY2" fmla="*/ 1363656 h 2482484"/>
              <a:gd name="connsiteX3" fmla="*/ 2905125 w 6800850"/>
              <a:gd name="connsiteY3" fmla="*/ 2140993 h 2482484"/>
              <a:gd name="connsiteX4" fmla="*/ 0 w 6800850"/>
              <a:gd name="connsiteY4" fmla="*/ 1547828 h 2482484"/>
              <a:gd name="connsiteX5" fmla="*/ 0 w 6800850"/>
              <a:gd name="connsiteY5" fmla="*/ 0 h 2482484"/>
              <a:gd name="connsiteX0" fmla="*/ 0 w 6800850"/>
              <a:gd name="connsiteY0" fmla="*/ 0 h 2482484"/>
              <a:gd name="connsiteX1" fmla="*/ 6800850 w 6800850"/>
              <a:gd name="connsiteY1" fmla="*/ 0 h 2482484"/>
              <a:gd name="connsiteX2" fmla="*/ 5730875 w 6800850"/>
              <a:gd name="connsiteY2" fmla="*/ 1693856 h 2482484"/>
              <a:gd name="connsiteX3" fmla="*/ 2905125 w 6800850"/>
              <a:gd name="connsiteY3" fmla="*/ 2140993 h 2482484"/>
              <a:gd name="connsiteX4" fmla="*/ 0 w 6800850"/>
              <a:gd name="connsiteY4" fmla="*/ 1547828 h 2482484"/>
              <a:gd name="connsiteX5" fmla="*/ 0 w 6800850"/>
              <a:gd name="connsiteY5" fmla="*/ 0 h 248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00850" h="2482484">
                <a:moveTo>
                  <a:pt x="0" y="0"/>
                </a:moveTo>
                <a:lnTo>
                  <a:pt x="6800850" y="0"/>
                </a:lnTo>
                <a:cubicBezTo>
                  <a:pt x="6729413" y="847459"/>
                  <a:pt x="6380162" y="1337024"/>
                  <a:pt x="5730875" y="1693856"/>
                </a:cubicBezTo>
                <a:cubicBezTo>
                  <a:pt x="5081588" y="2050688"/>
                  <a:pt x="4464050" y="2006192"/>
                  <a:pt x="2905125" y="2140993"/>
                </a:cubicBezTo>
                <a:cubicBezTo>
                  <a:pt x="1611313" y="2253591"/>
                  <a:pt x="936625" y="3125788"/>
                  <a:pt x="0" y="1547828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D871299-691C-40AA-A6B1-FBBA1FACB7C4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C369DD-5FF8-42E4-9089-EEF92D30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299828-D255-4883-94B2-6FB9818D54D4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984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3">
            <a:extLst>
              <a:ext uri="{FF2B5EF4-FFF2-40B4-BE49-F238E27FC236}">
                <a16:creationId xmlns:a16="http://schemas.microsoft.com/office/drawing/2014/main" id="{4EC54A35-CE07-4303-84D9-63BA6918360F}"/>
              </a:ext>
            </a:extLst>
          </p:cNvPr>
          <p:cNvSpPr>
            <a:spLocks/>
          </p:cNvSpPr>
          <p:nvPr userDrawn="1"/>
        </p:nvSpPr>
        <p:spPr bwMode="auto">
          <a:xfrm rot="9900000">
            <a:off x="2675806" y="1093865"/>
            <a:ext cx="2318714" cy="2329924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E42E25CA-C158-494B-93F2-156F9990CD5C}"/>
              </a:ext>
            </a:extLst>
          </p:cNvPr>
          <p:cNvSpPr>
            <a:spLocks/>
          </p:cNvSpPr>
          <p:nvPr/>
        </p:nvSpPr>
        <p:spPr bwMode="auto">
          <a:xfrm rot="9900000">
            <a:off x="7377185" y="1081568"/>
            <a:ext cx="2318714" cy="2329924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78A252E-FA74-4B28-9A9B-FE52E1D89D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10997" y="1356866"/>
            <a:ext cx="1695403" cy="1687426"/>
          </a:xfrm>
          <a:custGeom>
            <a:avLst/>
            <a:gdLst>
              <a:gd name="connsiteX0" fmla="*/ 648232 w 1695403"/>
              <a:gd name="connsiteY0" fmla="*/ 224 h 1687426"/>
              <a:gd name="connsiteX1" fmla="*/ 1324153 w 1695403"/>
              <a:gd name="connsiteY1" fmla="*/ 392211 h 1687426"/>
              <a:gd name="connsiteX2" fmla="*/ 969742 w 1695403"/>
              <a:gd name="connsiteY2" fmla="*/ 1624379 h 1687426"/>
              <a:gd name="connsiteX3" fmla="*/ 78981 w 1695403"/>
              <a:gd name="connsiteY3" fmla="*/ 704576 h 1687426"/>
              <a:gd name="connsiteX4" fmla="*/ 648232 w 1695403"/>
              <a:gd name="connsiteY4" fmla="*/ 224 h 168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403" h="1687426">
                <a:moveTo>
                  <a:pt x="648232" y="224"/>
                </a:moveTo>
                <a:cubicBezTo>
                  <a:pt x="839535" y="-6170"/>
                  <a:pt x="1064842" y="124492"/>
                  <a:pt x="1324153" y="392211"/>
                </a:cubicBezTo>
                <a:cubicBezTo>
                  <a:pt x="1917454" y="1006346"/>
                  <a:pt x="1799857" y="1416136"/>
                  <a:pt x="969742" y="1624379"/>
                </a:cubicBezTo>
                <a:cubicBezTo>
                  <a:pt x="139627" y="1832622"/>
                  <a:pt x="-158424" y="1524748"/>
                  <a:pt x="78981" y="704576"/>
                </a:cubicBezTo>
                <a:cubicBezTo>
                  <a:pt x="212521" y="243229"/>
                  <a:pt x="402272" y="8445"/>
                  <a:pt x="648232" y="224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95B01E7-15CB-424C-8F9C-AFE5019D19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12376" y="1344569"/>
            <a:ext cx="1695402" cy="1687426"/>
          </a:xfrm>
          <a:custGeom>
            <a:avLst/>
            <a:gdLst>
              <a:gd name="connsiteX0" fmla="*/ 648233 w 1695402"/>
              <a:gd name="connsiteY0" fmla="*/ 224 h 1687426"/>
              <a:gd name="connsiteX1" fmla="*/ 1324153 w 1695402"/>
              <a:gd name="connsiteY1" fmla="*/ 392211 h 1687426"/>
              <a:gd name="connsiteX2" fmla="*/ 969742 w 1695402"/>
              <a:gd name="connsiteY2" fmla="*/ 1624379 h 1687426"/>
              <a:gd name="connsiteX3" fmla="*/ 78981 w 1695402"/>
              <a:gd name="connsiteY3" fmla="*/ 704576 h 1687426"/>
              <a:gd name="connsiteX4" fmla="*/ 648233 w 1695402"/>
              <a:gd name="connsiteY4" fmla="*/ 224 h 168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402" h="1687426">
                <a:moveTo>
                  <a:pt x="648233" y="224"/>
                </a:moveTo>
                <a:cubicBezTo>
                  <a:pt x="839536" y="-6170"/>
                  <a:pt x="1064842" y="124492"/>
                  <a:pt x="1324153" y="392211"/>
                </a:cubicBezTo>
                <a:cubicBezTo>
                  <a:pt x="1917454" y="1006346"/>
                  <a:pt x="1799856" y="1416136"/>
                  <a:pt x="969742" y="1624379"/>
                </a:cubicBezTo>
                <a:cubicBezTo>
                  <a:pt x="139627" y="1832622"/>
                  <a:pt x="-158424" y="1524748"/>
                  <a:pt x="78981" y="704576"/>
                </a:cubicBezTo>
                <a:cubicBezTo>
                  <a:pt x="212521" y="243229"/>
                  <a:pt x="402272" y="8445"/>
                  <a:pt x="648233" y="224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843CD3A-93CB-4C01-9A87-0EFDDBC37C94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DF09BA3-E8E8-43E5-8CB5-C23D6B9C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39F4AE-09EA-406B-B3F1-47C8F2FAA478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03BB4-1D06-4465-A97F-2F4F207B2D58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C5DEA8-70C7-4C63-A365-199524C8249F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3">
            <a:extLst>
              <a:ext uri="{FF2B5EF4-FFF2-40B4-BE49-F238E27FC236}">
                <a16:creationId xmlns:a16="http://schemas.microsoft.com/office/drawing/2014/main" id="{A573347E-B4B1-43E5-9791-1DCF56B74EC1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373C73A2-5797-4170-9DAB-42637DB9EC4F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2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6" grpId="0" animBg="1"/>
      <p:bldP spid="19" grpId="0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4E6DBA-88B3-4EF7-992F-A198B1918EAC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F7F6C97-7F9A-41F0-BB18-2EC31B4F65B3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5A647F60-37BE-475E-85FB-F4FBF4E64ABA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D5647FE3-C287-4A4A-8D7B-D0EAA93D8863}"/>
              </a:ext>
            </a:extLst>
          </p:cNvPr>
          <p:cNvSpPr>
            <a:spLocks/>
          </p:cNvSpPr>
          <p:nvPr userDrawn="1"/>
        </p:nvSpPr>
        <p:spPr bwMode="auto">
          <a:xfrm rot="18868015">
            <a:off x="-2103495" y="61092"/>
            <a:ext cx="6656720" cy="6688908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A4E2A8-EEF0-465D-B7D3-5C05E2D1B6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6848" y="1660870"/>
            <a:ext cx="3489352" cy="3489352"/>
          </a:xfrm>
          <a:custGeom>
            <a:avLst/>
            <a:gdLst>
              <a:gd name="connsiteX0" fmla="*/ 1744676 w 3489352"/>
              <a:gd name="connsiteY0" fmla="*/ 0 h 3489352"/>
              <a:gd name="connsiteX1" fmla="*/ 3489352 w 3489352"/>
              <a:gd name="connsiteY1" fmla="*/ 1744676 h 3489352"/>
              <a:gd name="connsiteX2" fmla="*/ 1744676 w 3489352"/>
              <a:gd name="connsiteY2" fmla="*/ 3489352 h 3489352"/>
              <a:gd name="connsiteX3" fmla="*/ 0 w 3489352"/>
              <a:gd name="connsiteY3" fmla="*/ 1744676 h 3489352"/>
              <a:gd name="connsiteX4" fmla="*/ 1744676 w 3489352"/>
              <a:gd name="connsiteY4" fmla="*/ 0 h 348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9352" h="3489352">
                <a:moveTo>
                  <a:pt x="1744676" y="0"/>
                </a:moveTo>
                <a:cubicBezTo>
                  <a:pt x="2708234" y="0"/>
                  <a:pt x="3489352" y="781118"/>
                  <a:pt x="3489352" y="1744676"/>
                </a:cubicBezTo>
                <a:cubicBezTo>
                  <a:pt x="3489352" y="2708234"/>
                  <a:pt x="2708234" y="3489352"/>
                  <a:pt x="1744676" y="3489352"/>
                </a:cubicBezTo>
                <a:cubicBezTo>
                  <a:pt x="781118" y="3489352"/>
                  <a:pt x="0" y="2708234"/>
                  <a:pt x="0" y="1744676"/>
                </a:cubicBezTo>
                <a:cubicBezTo>
                  <a:pt x="0" y="781118"/>
                  <a:pt x="781118" y="0"/>
                  <a:pt x="1744676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C59CCB4-3F72-4BC1-AD69-DEE0280CB583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7DBA98E-07C6-49BE-89B5-781FAA26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25FA3-EA31-44D6-83BD-1FF758EAB8E8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721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3">
            <a:extLst>
              <a:ext uri="{FF2B5EF4-FFF2-40B4-BE49-F238E27FC236}">
                <a16:creationId xmlns:a16="http://schemas.microsoft.com/office/drawing/2014/main" id="{D1BFE11A-41E1-41D2-82A6-B92D36321726}"/>
              </a:ext>
            </a:extLst>
          </p:cNvPr>
          <p:cNvSpPr>
            <a:spLocks/>
          </p:cNvSpPr>
          <p:nvPr/>
        </p:nvSpPr>
        <p:spPr bwMode="auto">
          <a:xfrm rot="5400000">
            <a:off x="1421805" y="938713"/>
            <a:ext cx="1989155" cy="1998773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DB58968C-95C5-48F5-85CB-81638556A1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56929" y="1250953"/>
            <a:ext cx="1426102" cy="1468355"/>
          </a:xfrm>
          <a:custGeom>
            <a:avLst/>
            <a:gdLst>
              <a:gd name="connsiteX0" fmla="*/ 988250 w 1426102"/>
              <a:gd name="connsiteY0" fmla="*/ 322 h 1468355"/>
              <a:gd name="connsiteX1" fmla="*/ 1425784 w 1426102"/>
              <a:gd name="connsiteY1" fmla="*/ 741303 h 1468355"/>
              <a:gd name="connsiteX2" fmla="*/ 465820 w 1426102"/>
              <a:gd name="connsiteY2" fmla="*/ 1275196 h 1468355"/>
              <a:gd name="connsiteX3" fmla="*/ 483452 w 1426102"/>
              <a:gd name="connsiteY3" fmla="*/ 174043 h 1468355"/>
              <a:gd name="connsiteX4" fmla="*/ 988250 w 1426102"/>
              <a:gd name="connsiteY4" fmla="*/ 322 h 146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102" h="1468355">
                <a:moveTo>
                  <a:pt x="988250" y="322"/>
                </a:moveTo>
                <a:cubicBezTo>
                  <a:pt x="1288233" y="-10173"/>
                  <a:pt x="1433865" y="236608"/>
                  <a:pt x="1425784" y="741303"/>
                </a:cubicBezTo>
                <a:cubicBezTo>
                  <a:pt x="1414029" y="1475405"/>
                  <a:pt x="1092735" y="1654024"/>
                  <a:pt x="465820" y="1275196"/>
                </a:cubicBezTo>
                <a:cubicBezTo>
                  <a:pt x="-161095" y="896367"/>
                  <a:pt x="-155218" y="529317"/>
                  <a:pt x="483452" y="174043"/>
                </a:cubicBezTo>
                <a:cubicBezTo>
                  <a:pt x="683648" y="63019"/>
                  <a:pt x="851895" y="5093"/>
                  <a:pt x="988250" y="322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100"/>
            </a:lvl1pPr>
          </a:lstStyle>
          <a:p>
            <a:pPr lvl="0"/>
            <a:endParaRPr lang="en-US" dirty="0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BC592CDE-22DD-4CFD-A6B7-FE02D4F8FB1D}"/>
              </a:ext>
            </a:extLst>
          </p:cNvPr>
          <p:cNvSpPr>
            <a:spLocks/>
          </p:cNvSpPr>
          <p:nvPr/>
        </p:nvSpPr>
        <p:spPr bwMode="auto">
          <a:xfrm rot="5400000">
            <a:off x="3857207" y="938713"/>
            <a:ext cx="1989155" cy="1998773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9DEB02CB-5055-4033-BF88-FF15CCFC20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96143" y="1250953"/>
            <a:ext cx="1426102" cy="1468355"/>
          </a:xfrm>
          <a:custGeom>
            <a:avLst/>
            <a:gdLst>
              <a:gd name="connsiteX0" fmla="*/ 988250 w 1426102"/>
              <a:gd name="connsiteY0" fmla="*/ 322 h 1468355"/>
              <a:gd name="connsiteX1" fmla="*/ 1425784 w 1426102"/>
              <a:gd name="connsiteY1" fmla="*/ 741303 h 1468355"/>
              <a:gd name="connsiteX2" fmla="*/ 465820 w 1426102"/>
              <a:gd name="connsiteY2" fmla="*/ 1275196 h 1468355"/>
              <a:gd name="connsiteX3" fmla="*/ 483452 w 1426102"/>
              <a:gd name="connsiteY3" fmla="*/ 174043 h 1468355"/>
              <a:gd name="connsiteX4" fmla="*/ 988250 w 1426102"/>
              <a:gd name="connsiteY4" fmla="*/ 322 h 146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102" h="1468355">
                <a:moveTo>
                  <a:pt x="988250" y="322"/>
                </a:moveTo>
                <a:cubicBezTo>
                  <a:pt x="1288233" y="-10173"/>
                  <a:pt x="1433865" y="236608"/>
                  <a:pt x="1425784" y="741303"/>
                </a:cubicBezTo>
                <a:cubicBezTo>
                  <a:pt x="1414029" y="1475405"/>
                  <a:pt x="1092735" y="1654024"/>
                  <a:pt x="465820" y="1275196"/>
                </a:cubicBezTo>
                <a:cubicBezTo>
                  <a:pt x="-161095" y="896367"/>
                  <a:pt x="-155218" y="529317"/>
                  <a:pt x="483452" y="174043"/>
                </a:cubicBezTo>
                <a:cubicBezTo>
                  <a:pt x="683648" y="63019"/>
                  <a:pt x="851895" y="5093"/>
                  <a:pt x="988250" y="322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100"/>
            </a:lvl1pPr>
          </a:lstStyle>
          <a:p>
            <a:pPr lvl="0"/>
            <a:endParaRPr lang="en-US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29B6602-F8EA-43BC-9DA8-5D09C44F2B1C}"/>
              </a:ext>
            </a:extLst>
          </p:cNvPr>
          <p:cNvSpPr>
            <a:spLocks/>
          </p:cNvSpPr>
          <p:nvPr/>
        </p:nvSpPr>
        <p:spPr bwMode="auto">
          <a:xfrm rot="5400000">
            <a:off x="6292609" y="938713"/>
            <a:ext cx="1989155" cy="1998773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85BD8AB-A251-4E26-AA45-97789FD003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35357" y="1250952"/>
            <a:ext cx="1426102" cy="1468355"/>
          </a:xfrm>
          <a:custGeom>
            <a:avLst/>
            <a:gdLst>
              <a:gd name="connsiteX0" fmla="*/ 988250 w 1426102"/>
              <a:gd name="connsiteY0" fmla="*/ 322 h 1468355"/>
              <a:gd name="connsiteX1" fmla="*/ 1425784 w 1426102"/>
              <a:gd name="connsiteY1" fmla="*/ 741303 h 1468355"/>
              <a:gd name="connsiteX2" fmla="*/ 465820 w 1426102"/>
              <a:gd name="connsiteY2" fmla="*/ 1275196 h 1468355"/>
              <a:gd name="connsiteX3" fmla="*/ 483452 w 1426102"/>
              <a:gd name="connsiteY3" fmla="*/ 174043 h 1468355"/>
              <a:gd name="connsiteX4" fmla="*/ 988250 w 1426102"/>
              <a:gd name="connsiteY4" fmla="*/ 322 h 146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102" h="1468355">
                <a:moveTo>
                  <a:pt x="988250" y="322"/>
                </a:moveTo>
                <a:cubicBezTo>
                  <a:pt x="1288233" y="-10173"/>
                  <a:pt x="1433865" y="236608"/>
                  <a:pt x="1425784" y="741303"/>
                </a:cubicBezTo>
                <a:cubicBezTo>
                  <a:pt x="1414029" y="1475405"/>
                  <a:pt x="1092735" y="1654024"/>
                  <a:pt x="465820" y="1275196"/>
                </a:cubicBezTo>
                <a:cubicBezTo>
                  <a:pt x="-161095" y="896367"/>
                  <a:pt x="-155218" y="529317"/>
                  <a:pt x="483452" y="174043"/>
                </a:cubicBezTo>
                <a:cubicBezTo>
                  <a:pt x="683648" y="63019"/>
                  <a:pt x="851895" y="5093"/>
                  <a:pt x="988250" y="322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100"/>
            </a:lvl1pPr>
          </a:lstStyle>
          <a:p>
            <a:pPr lvl="0"/>
            <a:endParaRPr lang="en-US" dirty="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B1740BF-1FA3-46FC-A5A1-03A491B23BA8}"/>
              </a:ext>
            </a:extLst>
          </p:cNvPr>
          <p:cNvSpPr>
            <a:spLocks/>
          </p:cNvSpPr>
          <p:nvPr/>
        </p:nvSpPr>
        <p:spPr bwMode="auto">
          <a:xfrm rot="5400000">
            <a:off x="8728011" y="938713"/>
            <a:ext cx="1989155" cy="1998773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A46A5149-5A3C-4797-9D34-7001EE2CF6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74572" y="1250952"/>
            <a:ext cx="1426102" cy="1468355"/>
          </a:xfrm>
          <a:custGeom>
            <a:avLst/>
            <a:gdLst>
              <a:gd name="connsiteX0" fmla="*/ 988250 w 1426102"/>
              <a:gd name="connsiteY0" fmla="*/ 322 h 1468355"/>
              <a:gd name="connsiteX1" fmla="*/ 1425784 w 1426102"/>
              <a:gd name="connsiteY1" fmla="*/ 741303 h 1468355"/>
              <a:gd name="connsiteX2" fmla="*/ 465820 w 1426102"/>
              <a:gd name="connsiteY2" fmla="*/ 1275196 h 1468355"/>
              <a:gd name="connsiteX3" fmla="*/ 483452 w 1426102"/>
              <a:gd name="connsiteY3" fmla="*/ 174043 h 1468355"/>
              <a:gd name="connsiteX4" fmla="*/ 988250 w 1426102"/>
              <a:gd name="connsiteY4" fmla="*/ 322 h 146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102" h="1468355">
                <a:moveTo>
                  <a:pt x="988250" y="322"/>
                </a:moveTo>
                <a:cubicBezTo>
                  <a:pt x="1288233" y="-10173"/>
                  <a:pt x="1433865" y="236608"/>
                  <a:pt x="1425784" y="741303"/>
                </a:cubicBezTo>
                <a:cubicBezTo>
                  <a:pt x="1414029" y="1475405"/>
                  <a:pt x="1092735" y="1654024"/>
                  <a:pt x="465820" y="1275196"/>
                </a:cubicBezTo>
                <a:cubicBezTo>
                  <a:pt x="-161095" y="896367"/>
                  <a:pt x="-155218" y="529317"/>
                  <a:pt x="483452" y="174043"/>
                </a:cubicBezTo>
                <a:cubicBezTo>
                  <a:pt x="683648" y="63019"/>
                  <a:pt x="851895" y="5093"/>
                  <a:pt x="988250" y="322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100"/>
            </a:lvl1pPr>
          </a:lstStyle>
          <a:p>
            <a:pPr lvl="0"/>
            <a:endParaRPr lang="en-US" dirty="0"/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3C7419A3-76B8-4E53-BCE5-1B1ABC898064}"/>
              </a:ext>
            </a:extLst>
          </p:cNvPr>
          <p:cNvSpPr>
            <a:spLocks/>
          </p:cNvSpPr>
          <p:nvPr/>
        </p:nvSpPr>
        <p:spPr bwMode="auto">
          <a:xfrm rot="5400000">
            <a:off x="1421805" y="3435759"/>
            <a:ext cx="1989155" cy="1998773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4A629DB-370D-4068-84F5-68415C3F18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6929" y="3750216"/>
            <a:ext cx="1426102" cy="1468355"/>
          </a:xfrm>
          <a:custGeom>
            <a:avLst/>
            <a:gdLst>
              <a:gd name="connsiteX0" fmla="*/ 988250 w 1426102"/>
              <a:gd name="connsiteY0" fmla="*/ 322 h 1468355"/>
              <a:gd name="connsiteX1" fmla="*/ 1425784 w 1426102"/>
              <a:gd name="connsiteY1" fmla="*/ 741303 h 1468355"/>
              <a:gd name="connsiteX2" fmla="*/ 465820 w 1426102"/>
              <a:gd name="connsiteY2" fmla="*/ 1275196 h 1468355"/>
              <a:gd name="connsiteX3" fmla="*/ 483452 w 1426102"/>
              <a:gd name="connsiteY3" fmla="*/ 174043 h 1468355"/>
              <a:gd name="connsiteX4" fmla="*/ 988250 w 1426102"/>
              <a:gd name="connsiteY4" fmla="*/ 322 h 146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102" h="1468355">
                <a:moveTo>
                  <a:pt x="988250" y="322"/>
                </a:moveTo>
                <a:cubicBezTo>
                  <a:pt x="1288233" y="-10173"/>
                  <a:pt x="1433865" y="236608"/>
                  <a:pt x="1425784" y="741303"/>
                </a:cubicBezTo>
                <a:cubicBezTo>
                  <a:pt x="1414029" y="1475405"/>
                  <a:pt x="1092735" y="1654024"/>
                  <a:pt x="465820" y="1275196"/>
                </a:cubicBezTo>
                <a:cubicBezTo>
                  <a:pt x="-161095" y="896367"/>
                  <a:pt x="-155218" y="529317"/>
                  <a:pt x="483452" y="174043"/>
                </a:cubicBezTo>
                <a:cubicBezTo>
                  <a:pt x="683648" y="63019"/>
                  <a:pt x="851895" y="5093"/>
                  <a:pt x="988250" y="322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100"/>
            </a:lvl1pPr>
          </a:lstStyle>
          <a:p>
            <a:pPr lvl="0"/>
            <a:endParaRPr lang="en-US" dirty="0"/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DEB3FF8B-08CB-4C73-A4EB-AC387501BBCE}"/>
              </a:ext>
            </a:extLst>
          </p:cNvPr>
          <p:cNvSpPr>
            <a:spLocks/>
          </p:cNvSpPr>
          <p:nvPr/>
        </p:nvSpPr>
        <p:spPr bwMode="auto">
          <a:xfrm rot="5400000">
            <a:off x="3857207" y="3435759"/>
            <a:ext cx="1989155" cy="1998773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5905FFF-F753-4BFC-A31E-5FBF6209A1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96143" y="3750216"/>
            <a:ext cx="1426102" cy="1468355"/>
          </a:xfrm>
          <a:custGeom>
            <a:avLst/>
            <a:gdLst>
              <a:gd name="connsiteX0" fmla="*/ 988250 w 1426102"/>
              <a:gd name="connsiteY0" fmla="*/ 322 h 1468355"/>
              <a:gd name="connsiteX1" fmla="*/ 1425784 w 1426102"/>
              <a:gd name="connsiteY1" fmla="*/ 741303 h 1468355"/>
              <a:gd name="connsiteX2" fmla="*/ 465820 w 1426102"/>
              <a:gd name="connsiteY2" fmla="*/ 1275196 h 1468355"/>
              <a:gd name="connsiteX3" fmla="*/ 483452 w 1426102"/>
              <a:gd name="connsiteY3" fmla="*/ 174043 h 1468355"/>
              <a:gd name="connsiteX4" fmla="*/ 988250 w 1426102"/>
              <a:gd name="connsiteY4" fmla="*/ 322 h 146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102" h="1468355">
                <a:moveTo>
                  <a:pt x="988250" y="322"/>
                </a:moveTo>
                <a:cubicBezTo>
                  <a:pt x="1288233" y="-10173"/>
                  <a:pt x="1433865" y="236608"/>
                  <a:pt x="1425784" y="741303"/>
                </a:cubicBezTo>
                <a:cubicBezTo>
                  <a:pt x="1414029" y="1475405"/>
                  <a:pt x="1092735" y="1654024"/>
                  <a:pt x="465820" y="1275196"/>
                </a:cubicBezTo>
                <a:cubicBezTo>
                  <a:pt x="-161095" y="896367"/>
                  <a:pt x="-155218" y="529317"/>
                  <a:pt x="483452" y="174043"/>
                </a:cubicBezTo>
                <a:cubicBezTo>
                  <a:pt x="683648" y="63019"/>
                  <a:pt x="851895" y="5093"/>
                  <a:pt x="988250" y="322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100"/>
            </a:lvl1pPr>
          </a:lstStyle>
          <a:p>
            <a:pPr lvl="0"/>
            <a:endParaRPr lang="en-US" dirty="0"/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80577E9F-9E96-4527-ABBC-3EEA2B0D5770}"/>
              </a:ext>
            </a:extLst>
          </p:cNvPr>
          <p:cNvSpPr>
            <a:spLocks/>
          </p:cNvSpPr>
          <p:nvPr/>
        </p:nvSpPr>
        <p:spPr bwMode="auto">
          <a:xfrm rot="5400000">
            <a:off x="6292609" y="3435759"/>
            <a:ext cx="1989155" cy="1998773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AEA846BE-2D10-425E-B89D-8FF85D8F43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5357" y="3750216"/>
            <a:ext cx="1426102" cy="1468355"/>
          </a:xfrm>
          <a:custGeom>
            <a:avLst/>
            <a:gdLst>
              <a:gd name="connsiteX0" fmla="*/ 988250 w 1426102"/>
              <a:gd name="connsiteY0" fmla="*/ 322 h 1468355"/>
              <a:gd name="connsiteX1" fmla="*/ 1425784 w 1426102"/>
              <a:gd name="connsiteY1" fmla="*/ 741303 h 1468355"/>
              <a:gd name="connsiteX2" fmla="*/ 465820 w 1426102"/>
              <a:gd name="connsiteY2" fmla="*/ 1275196 h 1468355"/>
              <a:gd name="connsiteX3" fmla="*/ 483452 w 1426102"/>
              <a:gd name="connsiteY3" fmla="*/ 174043 h 1468355"/>
              <a:gd name="connsiteX4" fmla="*/ 988250 w 1426102"/>
              <a:gd name="connsiteY4" fmla="*/ 322 h 146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102" h="1468355">
                <a:moveTo>
                  <a:pt x="988250" y="322"/>
                </a:moveTo>
                <a:cubicBezTo>
                  <a:pt x="1288233" y="-10173"/>
                  <a:pt x="1433865" y="236608"/>
                  <a:pt x="1425784" y="741303"/>
                </a:cubicBezTo>
                <a:cubicBezTo>
                  <a:pt x="1414029" y="1475405"/>
                  <a:pt x="1092735" y="1654024"/>
                  <a:pt x="465820" y="1275196"/>
                </a:cubicBezTo>
                <a:cubicBezTo>
                  <a:pt x="-161095" y="896367"/>
                  <a:pt x="-155218" y="529317"/>
                  <a:pt x="483452" y="174043"/>
                </a:cubicBezTo>
                <a:cubicBezTo>
                  <a:pt x="683648" y="63019"/>
                  <a:pt x="851895" y="5093"/>
                  <a:pt x="988250" y="322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100"/>
            </a:lvl1pPr>
          </a:lstStyle>
          <a:p>
            <a:pPr lvl="0"/>
            <a:endParaRPr lang="en-US" dirty="0"/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ED668460-CC37-4DA9-A010-043DC448540F}"/>
              </a:ext>
            </a:extLst>
          </p:cNvPr>
          <p:cNvSpPr>
            <a:spLocks/>
          </p:cNvSpPr>
          <p:nvPr/>
        </p:nvSpPr>
        <p:spPr bwMode="auto">
          <a:xfrm rot="5400000">
            <a:off x="8728011" y="3435759"/>
            <a:ext cx="1989155" cy="1998773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29BC714C-1BD1-49C7-A8F6-E31B56C772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74572" y="3750216"/>
            <a:ext cx="1426102" cy="1468355"/>
          </a:xfrm>
          <a:custGeom>
            <a:avLst/>
            <a:gdLst>
              <a:gd name="connsiteX0" fmla="*/ 988250 w 1426102"/>
              <a:gd name="connsiteY0" fmla="*/ 322 h 1468355"/>
              <a:gd name="connsiteX1" fmla="*/ 1425784 w 1426102"/>
              <a:gd name="connsiteY1" fmla="*/ 741303 h 1468355"/>
              <a:gd name="connsiteX2" fmla="*/ 465820 w 1426102"/>
              <a:gd name="connsiteY2" fmla="*/ 1275196 h 1468355"/>
              <a:gd name="connsiteX3" fmla="*/ 483452 w 1426102"/>
              <a:gd name="connsiteY3" fmla="*/ 174043 h 1468355"/>
              <a:gd name="connsiteX4" fmla="*/ 988250 w 1426102"/>
              <a:gd name="connsiteY4" fmla="*/ 322 h 146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102" h="1468355">
                <a:moveTo>
                  <a:pt x="988250" y="322"/>
                </a:moveTo>
                <a:cubicBezTo>
                  <a:pt x="1288233" y="-10173"/>
                  <a:pt x="1433865" y="236608"/>
                  <a:pt x="1425784" y="741303"/>
                </a:cubicBezTo>
                <a:cubicBezTo>
                  <a:pt x="1414029" y="1475405"/>
                  <a:pt x="1092735" y="1654024"/>
                  <a:pt x="465820" y="1275196"/>
                </a:cubicBezTo>
                <a:cubicBezTo>
                  <a:pt x="-161095" y="896367"/>
                  <a:pt x="-155218" y="529317"/>
                  <a:pt x="483452" y="174043"/>
                </a:cubicBezTo>
                <a:cubicBezTo>
                  <a:pt x="683648" y="63019"/>
                  <a:pt x="851895" y="5093"/>
                  <a:pt x="988250" y="322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100"/>
            </a:lvl1pPr>
          </a:lstStyle>
          <a:p>
            <a:pPr lvl="0"/>
            <a:endParaRPr lang="en-US" dirty="0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CCAA3DE2-AB12-4700-946A-03329B497F60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EF30523-D987-4073-9814-EB63ECFCA9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15784D-8CDF-4B4C-BB61-20B7D65DA7F3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38CBC8-371C-4271-87C4-918763D3E34A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B389385-368B-4A5C-839C-384C57AD737A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13">
            <a:extLst>
              <a:ext uri="{FF2B5EF4-FFF2-40B4-BE49-F238E27FC236}">
                <a16:creationId xmlns:a16="http://schemas.microsoft.com/office/drawing/2014/main" id="{561028F3-1E47-4656-8DC2-1300DFA25D7E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3C187B68-78FA-4D20-88A8-7333AE35A660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2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9" grpId="0" animBg="1"/>
      <p:bldP spid="42" grpId="0" animBg="1"/>
      <p:bldP spid="13" grpId="0" animBg="1"/>
      <p:bldP spid="43" grpId="0" animBg="1"/>
      <p:bldP spid="17" grpId="0" animBg="1"/>
      <p:bldP spid="44" grpId="0" animBg="1"/>
      <p:bldP spid="21" grpId="0" animBg="1"/>
      <p:bldP spid="45" grpId="0" animBg="1"/>
      <p:bldP spid="25" grpId="0" animBg="1"/>
      <p:bldP spid="46" grpId="0" animBg="1"/>
      <p:bldP spid="29" grpId="0" animBg="1"/>
      <p:bldP spid="47" grpId="0" animBg="1"/>
      <p:bldP spid="33" grpId="0" animBg="1"/>
      <p:bldP spid="48" grpId="0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13">
            <a:extLst>
              <a:ext uri="{FF2B5EF4-FFF2-40B4-BE49-F238E27FC236}">
                <a16:creationId xmlns:a16="http://schemas.microsoft.com/office/drawing/2014/main" id="{A77FB9AB-17BD-40DD-A107-F9E4187B3E72}"/>
              </a:ext>
            </a:extLst>
          </p:cNvPr>
          <p:cNvSpPr>
            <a:spLocks/>
          </p:cNvSpPr>
          <p:nvPr userDrawn="1"/>
        </p:nvSpPr>
        <p:spPr bwMode="auto">
          <a:xfrm rot="19442737">
            <a:off x="8627849" y="403953"/>
            <a:ext cx="2411070" cy="2422729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19851E0D-8A40-4598-A0E5-017B23B88FE2}"/>
              </a:ext>
            </a:extLst>
          </p:cNvPr>
          <p:cNvSpPr>
            <a:spLocks/>
          </p:cNvSpPr>
          <p:nvPr userDrawn="1"/>
        </p:nvSpPr>
        <p:spPr bwMode="auto">
          <a:xfrm rot="488949">
            <a:off x="9796645" y="-876819"/>
            <a:ext cx="3216674" cy="3232228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F058A1-0AD4-431B-94A9-8F75BECB5D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62576" y="739293"/>
            <a:ext cx="6829425" cy="5128844"/>
          </a:xfrm>
          <a:custGeom>
            <a:avLst/>
            <a:gdLst>
              <a:gd name="connsiteX0" fmla="*/ 3726472 w 6829425"/>
              <a:gd name="connsiteY0" fmla="*/ 4542460 h 5128844"/>
              <a:gd name="connsiteX1" fmla="*/ 4019665 w 6829425"/>
              <a:gd name="connsiteY1" fmla="*/ 4835652 h 5128844"/>
              <a:gd name="connsiteX2" fmla="*/ 3726472 w 6829425"/>
              <a:gd name="connsiteY2" fmla="*/ 5128844 h 5128844"/>
              <a:gd name="connsiteX3" fmla="*/ 3433280 w 6829425"/>
              <a:gd name="connsiteY3" fmla="*/ 4835652 h 5128844"/>
              <a:gd name="connsiteX4" fmla="*/ 3726472 w 6829425"/>
              <a:gd name="connsiteY4" fmla="*/ 4542460 h 5128844"/>
              <a:gd name="connsiteX5" fmla="*/ 3218828 w 6829425"/>
              <a:gd name="connsiteY5" fmla="*/ 4488421 h 5128844"/>
              <a:gd name="connsiteX6" fmla="*/ 3354986 w 6829425"/>
              <a:gd name="connsiteY6" fmla="*/ 4624579 h 5128844"/>
              <a:gd name="connsiteX7" fmla="*/ 3218828 w 6829425"/>
              <a:gd name="connsiteY7" fmla="*/ 4760737 h 5128844"/>
              <a:gd name="connsiteX8" fmla="*/ 3082670 w 6829425"/>
              <a:gd name="connsiteY8" fmla="*/ 4624579 h 5128844"/>
              <a:gd name="connsiteX9" fmla="*/ 3218828 w 6829425"/>
              <a:gd name="connsiteY9" fmla="*/ 4488421 h 5128844"/>
              <a:gd name="connsiteX10" fmla="*/ 4936360 w 6829425"/>
              <a:gd name="connsiteY10" fmla="*/ 4343397 h 5128844"/>
              <a:gd name="connsiteX11" fmla="*/ 5166244 w 6829425"/>
              <a:gd name="connsiteY11" fmla="*/ 4573282 h 5128844"/>
              <a:gd name="connsiteX12" fmla="*/ 4936360 w 6829425"/>
              <a:gd name="connsiteY12" fmla="*/ 4803166 h 5128844"/>
              <a:gd name="connsiteX13" fmla="*/ 4706476 w 6829425"/>
              <a:gd name="connsiteY13" fmla="*/ 4573282 h 5128844"/>
              <a:gd name="connsiteX14" fmla="*/ 4936360 w 6829425"/>
              <a:gd name="connsiteY14" fmla="*/ 4343397 h 5128844"/>
              <a:gd name="connsiteX15" fmla="*/ 6700294 w 6829425"/>
              <a:gd name="connsiteY15" fmla="*/ 250564 h 5128844"/>
              <a:gd name="connsiteX16" fmla="*/ 6800102 w 6829425"/>
              <a:gd name="connsiteY16" fmla="*/ 270715 h 5128844"/>
              <a:gd name="connsiteX17" fmla="*/ 6829425 w 6829425"/>
              <a:gd name="connsiteY17" fmla="*/ 286631 h 5128844"/>
              <a:gd name="connsiteX18" fmla="*/ 6829425 w 6829425"/>
              <a:gd name="connsiteY18" fmla="*/ 727330 h 5128844"/>
              <a:gd name="connsiteX19" fmla="*/ 6800102 w 6829425"/>
              <a:gd name="connsiteY19" fmla="*/ 743245 h 5128844"/>
              <a:gd name="connsiteX20" fmla="*/ 6700294 w 6829425"/>
              <a:gd name="connsiteY20" fmla="*/ 763396 h 5128844"/>
              <a:gd name="connsiteX21" fmla="*/ 6443878 w 6829425"/>
              <a:gd name="connsiteY21" fmla="*/ 506980 h 5128844"/>
              <a:gd name="connsiteX22" fmla="*/ 6700294 w 6829425"/>
              <a:gd name="connsiteY22" fmla="*/ 250564 h 5128844"/>
              <a:gd name="connsiteX23" fmla="*/ 3750086 w 6829425"/>
              <a:gd name="connsiteY23" fmla="*/ 229138 h 5128844"/>
              <a:gd name="connsiteX24" fmla="*/ 3988357 w 6829425"/>
              <a:gd name="connsiteY24" fmla="*/ 467409 h 5128844"/>
              <a:gd name="connsiteX25" fmla="*/ 3842832 w 6829425"/>
              <a:gd name="connsiteY25" fmla="*/ 686955 h 5128844"/>
              <a:gd name="connsiteX26" fmla="*/ 3837159 w 6829425"/>
              <a:gd name="connsiteY26" fmla="*/ 688716 h 5128844"/>
              <a:gd name="connsiteX27" fmla="*/ 3842199 w 6829425"/>
              <a:gd name="connsiteY27" fmla="*/ 698004 h 5128844"/>
              <a:gd name="connsiteX28" fmla="*/ 3860696 w 6829425"/>
              <a:gd name="connsiteY28" fmla="*/ 757589 h 5128844"/>
              <a:gd name="connsiteX29" fmla="*/ 3866452 w 6829425"/>
              <a:gd name="connsiteY29" fmla="*/ 814694 h 5128844"/>
              <a:gd name="connsiteX30" fmla="*/ 3876861 w 6829425"/>
              <a:gd name="connsiteY30" fmla="*/ 810593 h 5128844"/>
              <a:gd name="connsiteX31" fmla="*/ 3999845 w 6829425"/>
              <a:gd name="connsiteY31" fmla="*/ 791999 h 5128844"/>
              <a:gd name="connsiteX32" fmla="*/ 4160828 w 6829425"/>
              <a:gd name="connsiteY32" fmla="*/ 824502 h 5128844"/>
              <a:gd name="connsiteX33" fmla="*/ 4229022 w 6829425"/>
              <a:gd name="connsiteY33" fmla="*/ 861516 h 5128844"/>
              <a:gd name="connsiteX34" fmla="*/ 4242910 w 6829425"/>
              <a:gd name="connsiteY34" fmla="*/ 835931 h 5128844"/>
              <a:gd name="connsiteX35" fmla="*/ 4695284 w 6829425"/>
              <a:gd name="connsiteY35" fmla="*/ 595404 h 5128844"/>
              <a:gd name="connsiteX36" fmla="*/ 5197957 w 6829425"/>
              <a:gd name="connsiteY36" fmla="*/ 928600 h 5128844"/>
              <a:gd name="connsiteX37" fmla="*/ 5216322 w 6829425"/>
              <a:gd name="connsiteY37" fmla="*/ 987759 h 5128844"/>
              <a:gd name="connsiteX38" fmla="*/ 5363708 w 6829425"/>
              <a:gd name="connsiteY38" fmla="*/ 895775 h 5128844"/>
              <a:gd name="connsiteX39" fmla="*/ 6123983 w 6829425"/>
              <a:gd name="connsiteY39" fmla="*/ 703266 h 5128844"/>
              <a:gd name="connsiteX40" fmla="*/ 6744832 w 6829425"/>
              <a:gd name="connsiteY40" fmla="*/ 828609 h 5128844"/>
              <a:gd name="connsiteX41" fmla="*/ 6829425 w 6829425"/>
              <a:gd name="connsiteY41" fmla="*/ 869360 h 5128844"/>
              <a:gd name="connsiteX42" fmla="*/ 6829425 w 6829425"/>
              <a:gd name="connsiteY42" fmla="*/ 4518631 h 5128844"/>
              <a:gd name="connsiteX43" fmla="*/ 6744119 w 6829425"/>
              <a:gd name="connsiteY43" fmla="*/ 4545112 h 5128844"/>
              <a:gd name="connsiteX44" fmla="*/ 6645556 w 6829425"/>
              <a:gd name="connsiteY44" fmla="*/ 4555047 h 5128844"/>
              <a:gd name="connsiteX45" fmla="*/ 6455192 w 6829425"/>
              <a:gd name="connsiteY45" fmla="*/ 4516615 h 5128844"/>
              <a:gd name="connsiteX46" fmla="*/ 6390928 w 6829425"/>
              <a:gd name="connsiteY46" fmla="*/ 4481734 h 5128844"/>
              <a:gd name="connsiteX47" fmla="*/ 6378222 w 6829425"/>
              <a:gd name="connsiteY47" fmla="*/ 4544666 h 5128844"/>
              <a:gd name="connsiteX48" fmla="*/ 6216590 w 6829425"/>
              <a:gd name="connsiteY48" fmla="*/ 4651804 h 5128844"/>
              <a:gd name="connsiteX49" fmla="*/ 6041171 w 6829425"/>
              <a:gd name="connsiteY49" fmla="*/ 4476386 h 5128844"/>
              <a:gd name="connsiteX50" fmla="*/ 6216590 w 6829425"/>
              <a:gd name="connsiteY50" fmla="*/ 4300967 h 5128844"/>
              <a:gd name="connsiteX51" fmla="*/ 6219294 w 6829425"/>
              <a:gd name="connsiteY51" fmla="*/ 4301240 h 5128844"/>
              <a:gd name="connsiteX52" fmla="*/ 6194929 w 6829425"/>
              <a:gd name="connsiteY52" fmla="*/ 4256352 h 5128844"/>
              <a:gd name="connsiteX53" fmla="*/ 6168198 w 6829425"/>
              <a:gd name="connsiteY53" fmla="*/ 4170240 h 5128844"/>
              <a:gd name="connsiteX54" fmla="*/ 6119842 w 6829425"/>
              <a:gd name="connsiteY54" fmla="*/ 4155230 h 5128844"/>
              <a:gd name="connsiteX55" fmla="*/ 5991348 w 6829425"/>
              <a:gd name="connsiteY55" fmla="*/ 4068596 h 5128844"/>
              <a:gd name="connsiteX56" fmla="*/ 5989900 w 6829425"/>
              <a:gd name="connsiteY56" fmla="*/ 4066841 h 5128844"/>
              <a:gd name="connsiteX57" fmla="*/ 5989536 w 6829425"/>
              <a:gd name="connsiteY57" fmla="*/ 4068069 h 5128844"/>
              <a:gd name="connsiteX58" fmla="*/ 5528400 w 6829425"/>
              <a:gd name="connsiteY58" fmla="*/ 4381886 h 5128844"/>
              <a:gd name="connsiteX59" fmla="*/ 5117520 w 6829425"/>
              <a:gd name="connsiteY59" fmla="*/ 4163422 h 5128844"/>
              <a:gd name="connsiteX60" fmla="*/ 5084312 w 6829425"/>
              <a:gd name="connsiteY60" fmla="*/ 4102242 h 5128844"/>
              <a:gd name="connsiteX61" fmla="*/ 5072291 w 6829425"/>
              <a:gd name="connsiteY61" fmla="*/ 4114553 h 5128844"/>
              <a:gd name="connsiteX62" fmla="*/ 3999845 w 6829425"/>
              <a:gd name="connsiteY62" fmla="*/ 4528906 h 5128844"/>
              <a:gd name="connsiteX63" fmla="*/ 3239570 w 6829425"/>
              <a:gd name="connsiteY63" fmla="*/ 4336398 h 5128844"/>
              <a:gd name="connsiteX64" fmla="*/ 3139499 w 6829425"/>
              <a:gd name="connsiteY64" fmla="*/ 4275602 h 5128844"/>
              <a:gd name="connsiteX65" fmla="*/ 3053110 w 6829425"/>
              <a:gd name="connsiteY65" fmla="*/ 4380308 h 5128844"/>
              <a:gd name="connsiteX66" fmla="*/ 2486051 w 6829425"/>
              <a:gd name="connsiteY66" fmla="*/ 4615191 h 5128844"/>
              <a:gd name="connsiteX67" fmla="*/ 1747128 w 6829425"/>
              <a:gd name="connsiteY67" fmla="*/ 4125400 h 5128844"/>
              <a:gd name="connsiteX68" fmla="*/ 1729554 w 6829425"/>
              <a:gd name="connsiteY68" fmla="*/ 4068784 h 5128844"/>
              <a:gd name="connsiteX69" fmla="*/ 1669318 w 6829425"/>
              <a:gd name="connsiteY69" fmla="*/ 4113828 h 5128844"/>
              <a:gd name="connsiteX70" fmla="*/ 1640962 w 6829425"/>
              <a:gd name="connsiteY70" fmla="*/ 4130126 h 5128844"/>
              <a:gd name="connsiteX71" fmla="*/ 1641420 w 6829425"/>
              <a:gd name="connsiteY71" fmla="*/ 4134667 h 5128844"/>
              <a:gd name="connsiteX72" fmla="*/ 1610722 w 6829425"/>
              <a:gd name="connsiteY72" fmla="*/ 4286720 h 5128844"/>
              <a:gd name="connsiteX73" fmla="*/ 1577471 w 6829425"/>
              <a:gd name="connsiteY73" fmla="*/ 4347980 h 5128844"/>
              <a:gd name="connsiteX74" fmla="*/ 1583186 w 6829425"/>
              <a:gd name="connsiteY74" fmla="*/ 4354908 h 5128844"/>
              <a:gd name="connsiteX75" fmla="*/ 1634907 w 6829425"/>
              <a:gd name="connsiteY75" fmla="*/ 4524230 h 5128844"/>
              <a:gd name="connsiteX76" fmla="*/ 1332064 w 6829425"/>
              <a:gd name="connsiteY76" fmla="*/ 4827073 h 5128844"/>
              <a:gd name="connsiteX77" fmla="*/ 1029221 w 6829425"/>
              <a:gd name="connsiteY77" fmla="*/ 4524230 h 5128844"/>
              <a:gd name="connsiteX78" fmla="*/ 1035374 w 6829425"/>
              <a:gd name="connsiteY78" fmla="*/ 4463197 h 5128844"/>
              <a:gd name="connsiteX79" fmla="*/ 1036134 w 6829425"/>
              <a:gd name="connsiteY79" fmla="*/ 4460746 h 5128844"/>
              <a:gd name="connsiteX80" fmla="*/ 1032379 w 6829425"/>
              <a:gd name="connsiteY80" fmla="*/ 4458587 h 5128844"/>
              <a:gd name="connsiteX81" fmla="*/ 890850 w 6829425"/>
              <a:gd name="connsiteY81" fmla="*/ 4286720 h 5128844"/>
              <a:gd name="connsiteX82" fmla="*/ 888796 w 6829425"/>
              <a:gd name="connsiteY82" fmla="*/ 4280104 h 5128844"/>
              <a:gd name="connsiteX83" fmla="*/ 854906 w 6829425"/>
              <a:gd name="connsiteY83" fmla="*/ 4274932 h 5128844"/>
              <a:gd name="connsiteX84" fmla="*/ 0 w 6829425"/>
              <a:gd name="connsiteY84" fmla="*/ 3225997 h 5128844"/>
              <a:gd name="connsiteX85" fmla="*/ 472056 w 6829425"/>
              <a:gd name="connsiteY85" fmla="*/ 2338167 h 5128844"/>
              <a:gd name="connsiteX86" fmla="*/ 513004 w 6829425"/>
              <a:gd name="connsiteY86" fmla="*/ 2313290 h 5128844"/>
              <a:gd name="connsiteX87" fmla="*/ 440228 w 6829425"/>
              <a:gd name="connsiteY87" fmla="*/ 2225084 h 5128844"/>
              <a:gd name="connsiteX88" fmla="*/ 288130 w 6829425"/>
              <a:gd name="connsiteY88" fmla="*/ 1727148 h 5128844"/>
              <a:gd name="connsiteX89" fmla="*/ 680782 w 6829425"/>
              <a:gd name="connsiteY89" fmla="*/ 988660 h 5128844"/>
              <a:gd name="connsiteX90" fmla="*/ 686692 w 6829425"/>
              <a:gd name="connsiteY90" fmla="*/ 985069 h 5128844"/>
              <a:gd name="connsiteX91" fmla="*/ 641768 w 6829425"/>
              <a:gd name="connsiteY91" fmla="*/ 948003 h 5128844"/>
              <a:gd name="connsiteX92" fmla="*/ 534885 w 6829425"/>
              <a:gd name="connsiteY92" fmla="*/ 689965 h 5128844"/>
              <a:gd name="connsiteX93" fmla="*/ 899806 w 6829425"/>
              <a:gd name="connsiteY93" fmla="*/ 325044 h 5128844"/>
              <a:gd name="connsiteX94" fmla="*/ 1264727 w 6829425"/>
              <a:gd name="connsiteY94" fmla="*/ 689965 h 5128844"/>
              <a:gd name="connsiteX95" fmla="*/ 1236049 w 6829425"/>
              <a:gd name="connsiteY95" fmla="*/ 832009 h 5128844"/>
              <a:gd name="connsiteX96" fmla="*/ 1231762 w 6829425"/>
              <a:gd name="connsiteY96" fmla="*/ 839907 h 5128844"/>
              <a:gd name="connsiteX97" fmla="*/ 1292146 w 6829425"/>
              <a:gd name="connsiteY97" fmla="*/ 843716 h 5128844"/>
              <a:gd name="connsiteX98" fmla="*/ 1603225 w 6829425"/>
              <a:gd name="connsiteY98" fmla="*/ 944050 h 5128844"/>
              <a:gd name="connsiteX99" fmla="*/ 1625912 w 6829425"/>
              <a:gd name="connsiteY99" fmla="*/ 957832 h 5128844"/>
              <a:gd name="connsiteX100" fmla="*/ 1633161 w 6829425"/>
              <a:gd name="connsiteY100" fmla="*/ 921926 h 5128844"/>
              <a:gd name="connsiteX101" fmla="*/ 1821290 w 6829425"/>
              <a:gd name="connsiteY101" fmla="*/ 797226 h 5128844"/>
              <a:gd name="connsiteX102" fmla="*/ 2025464 w 6829425"/>
              <a:gd name="connsiteY102" fmla="*/ 1001400 h 5128844"/>
              <a:gd name="connsiteX103" fmla="*/ 1900764 w 6829425"/>
              <a:gd name="connsiteY103" fmla="*/ 1189528 h 5128844"/>
              <a:gd name="connsiteX104" fmla="*/ 1887789 w 6829425"/>
              <a:gd name="connsiteY104" fmla="*/ 1193556 h 5128844"/>
              <a:gd name="connsiteX105" fmla="*/ 1917208 w 6829425"/>
              <a:gd name="connsiteY105" fmla="*/ 1229212 h 5128844"/>
              <a:gd name="connsiteX106" fmla="*/ 1986881 w 6829425"/>
              <a:gd name="connsiteY106" fmla="*/ 1357574 h 5128844"/>
              <a:gd name="connsiteX107" fmla="*/ 2055529 w 6829425"/>
              <a:gd name="connsiteY107" fmla="*/ 1242991 h 5128844"/>
              <a:gd name="connsiteX108" fmla="*/ 2928896 w 6829425"/>
              <a:gd name="connsiteY108" fmla="*/ 792000 h 5128844"/>
              <a:gd name="connsiteX109" fmla="*/ 3098632 w 6829425"/>
              <a:gd name="connsiteY109" fmla="*/ 805376 h 5128844"/>
              <a:gd name="connsiteX110" fmla="*/ 3233923 w 6829425"/>
              <a:gd name="connsiteY110" fmla="*/ 837890 h 5128844"/>
              <a:gd name="connsiteX111" fmla="*/ 3232277 w 6829425"/>
              <a:gd name="connsiteY111" fmla="*/ 821563 h 5128844"/>
              <a:gd name="connsiteX112" fmla="*/ 3485737 w 6829425"/>
              <a:gd name="connsiteY112" fmla="*/ 510578 h 5128844"/>
              <a:gd name="connsiteX113" fmla="*/ 3515861 w 6829425"/>
              <a:gd name="connsiteY113" fmla="*/ 507541 h 5128844"/>
              <a:gd name="connsiteX114" fmla="*/ 3511815 w 6829425"/>
              <a:gd name="connsiteY114" fmla="*/ 467409 h 5128844"/>
              <a:gd name="connsiteX115" fmla="*/ 3750086 w 6829425"/>
              <a:gd name="connsiteY115" fmla="*/ 229138 h 5128844"/>
              <a:gd name="connsiteX116" fmla="*/ 5473699 w 6829425"/>
              <a:gd name="connsiteY116" fmla="*/ 182570 h 5128844"/>
              <a:gd name="connsiteX117" fmla="*/ 5706110 w 6829425"/>
              <a:gd name="connsiteY117" fmla="*/ 414981 h 5128844"/>
              <a:gd name="connsiteX118" fmla="*/ 5473699 w 6829425"/>
              <a:gd name="connsiteY118" fmla="*/ 647392 h 5128844"/>
              <a:gd name="connsiteX119" fmla="*/ 5241288 w 6829425"/>
              <a:gd name="connsiteY119" fmla="*/ 414981 h 5128844"/>
              <a:gd name="connsiteX120" fmla="*/ 5473699 w 6829425"/>
              <a:gd name="connsiteY120" fmla="*/ 182570 h 5128844"/>
              <a:gd name="connsiteX121" fmla="*/ 2272746 w 6829425"/>
              <a:gd name="connsiteY121" fmla="*/ 0 h 5128844"/>
              <a:gd name="connsiteX122" fmla="*/ 2674993 w 6829425"/>
              <a:gd name="connsiteY122" fmla="*/ 402247 h 5128844"/>
              <a:gd name="connsiteX123" fmla="*/ 2272746 w 6829425"/>
              <a:gd name="connsiteY123" fmla="*/ 804495 h 5128844"/>
              <a:gd name="connsiteX124" fmla="*/ 1870499 w 6829425"/>
              <a:gd name="connsiteY124" fmla="*/ 402247 h 5128844"/>
              <a:gd name="connsiteX125" fmla="*/ 2272746 w 6829425"/>
              <a:gd name="connsiteY125" fmla="*/ 0 h 512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829425" h="5128844">
                <a:moveTo>
                  <a:pt x="3726472" y="4542460"/>
                </a:moveTo>
                <a:cubicBezTo>
                  <a:pt x="3888398" y="4542460"/>
                  <a:pt x="4019665" y="4673727"/>
                  <a:pt x="4019665" y="4835652"/>
                </a:cubicBezTo>
                <a:cubicBezTo>
                  <a:pt x="4019665" y="4997577"/>
                  <a:pt x="3888398" y="5128844"/>
                  <a:pt x="3726472" y="5128844"/>
                </a:cubicBezTo>
                <a:cubicBezTo>
                  <a:pt x="3564547" y="5128844"/>
                  <a:pt x="3433280" y="4997577"/>
                  <a:pt x="3433280" y="4835652"/>
                </a:cubicBezTo>
                <a:cubicBezTo>
                  <a:pt x="3433280" y="4673727"/>
                  <a:pt x="3564547" y="4542460"/>
                  <a:pt x="3726472" y="4542460"/>
                </a:cubicBezTo>
                <a:close/>
                <a:moveTo>
                  <a:pt x="3218828" y="4488421"/>
                </a:moveTo>
                <a:cubicBezTo>
                  <a:pt x="3294026" y="4488421"/>
                  <a:pt x="3354986" y="4549381"/>
                  <a:pt x="3354986" y="4624579"/>
                </a:cubicBezTo>
                <a:cubicBezTo>
                  <a:pt x="3354986" y="4699777"/>
                  <a:pt x="3294026" y="4760737"/>
                  <a:pt x="3218828" y="4760737"/>
                </a:cubicBezTo>
                <a:cubicBezTo>
                  <a:pt x="3143630" y="4760737"/>
                  <a:pt x="3082670" y="4699777"/>
                  <a:pt x="3082670" y="4624579"/>
                </a:cubicBezTo>
                <a:cubicBezTo>
                  <a:pt x="3082670" y="4549381"/>
                  <a:pt x="3143630" y="4488421"/>
                  <a:pt x="3218828" y="4488421"/>
                </a:cubicBezTo>
                <a:close/>
                <a:moveTo>
                  <a:pt x="4936360" y="4343397"/>
                </a:moveTo>
                <a:cubicBezTo>
                  <a:pt x="5063322" y="4343397"/>
                  <a:pt x="5166244" y="4446320"/>
                  <a:pt x="5166244" y="4573282"/>
                </a:cubicBezTo>
                <a:cubicBezTo>
                  <a:pt x="5166244" y="4700244"/>
                  <a:pt x="5063322" y="4803166"/>
                  <a:pt x="4936360" y="4803166"/>
                </a:cubicBezTo>
                <a:cubicBezTo>
                  <a:pt x="4809398" y="4803166"/>
                  <a:pt x="4706476" y="4700244"/>
                  <a:pt x="4706476" y="4573282"/>
                </a:cubicBezTo>
                <a:cubicBezTo>
                  <a:pt x="4706476" y="4446320"/>
                  <a:pt x="4809398" y="4343397"/>
                  <a:pt x="4936360" y="4343397"/>
                </a:cubicBezTo>
                <a:close/>
                <a:moveTo>
                  <a:pt x="6700294" y="250564"/>
                </a:moveTo>
                <a:cubicBezTo>
                  <a:pt x="6735698" y="250564"/>
                  <a:pt x="6769426" y="257740"/>
                  <a:pt x="6800102" y="270715"/>
                </a:cubicBezTo>
                <a:lnTo>
                  <a:pt x="6829425" y="286631"/>
                </a:lnTo>
                <a:lnTo>
                  <a:pt x="6829425" y="727330"/>
                </a:lnTo>
                <a:lnTo>
                  <a:pt x="6800102" y="743245"/>
                </a:lnTo>
                <a:cubicBezTo>
                  <a:pt x="6769426" y="756222"/>
                  <a:pt x="6735698" y="763396"/>
                  <a:pt x="6700294" y="763396"/>
                </a:cubicBezTo>
                <a:cubicBezTo>
                  <a:pt x="6558679" y="763396"/>
                  <a:pt x="6443878" y="648595"/>
                  <a:pt x="6443878" y="506980"/>
                </a:cubicBezTo>
                <a:cubicBezTo>
                  <a:pt x="6443878" y="365365"/>
                  <a:pt x="6558679" y="250564"/>
                  <a:pt x="6700294" y="250564"/>
                </a:cubicBezTo>
                <a:close/>
                <a:moveTo>
                  <a:pt x="3750086" y="229138"/>
                </a:moveTo>
                <a:cubicBezTo>
                  <a:pt x="3881679" y="229138"/>
                  <a:pt x="3988357" y="335816"/>
                  <a:pt x="3988357" y="467409"/>
                </a:cubicBezTo>
                <a:cubicBezTo>
                  <a:pt x="3988357" y="566104"/>
                  <a:pt x="3928351" y="650784"/>
                  <a:pt x="3842832" y="686955"/>
                </a:cubicBezTo>
                <a:lnTo>
                  <a:pt x="3837159" y="688716"/>
                </a:lnTo>
                <a:lnTo>
                  <a:pt x="3842199" y="698004"/>
                </a:lnTo>
                <a:cubicBezTo>
                  <a:pt x="3850230" y="716992"/>
                  <a:pt x="3856467" y="736925"/>
                  <a:pt x="3860696" y="757589"/>
                </a:cubicBezTo>
                <a:lnTo>
                  <a:pt x="3866452" y="814694"/>
                </a:lnTo>
                <a:lnTo>
                  <a:pt x="3876861" y="810593"/>
                </a:lnTo>
                <a:cubicBezTo>
                  <a:pt x="3915711" y="798509"/>
                  <a:pt x="3957018" y="791999"/>
                  <a:pt x="3999845" y="791999"/>
                </a:cubicBezTo>
                <a:cubicBezTo>
                  <a:pt x="4056948" y="791999"/>
                  <a:pt x="4111348" y="803572"/>
                  <a:pt x="4160828" y="824502"/>
                </a:cubicBezTo>
                <a:lnTo>
                  <a:pt x="4229022" y="861516"/>
                </a:lnTo>
                <a:lnTo>
                  <a:pt x="4242910" y="835931"/>
                </a:lnTo>
                <a:cubicBezTo>
                  <a:pt x="4340948" y="690815"/>
                  <a:pt x="4506974" y="595404"/>
                  <a:pt x="4695284" y="595404"/>
                </a:cubicBezTo>
                <a:cubicBezTo>
                  <a:pt x="4921257" y="595404"/>
                  <a:pt x="5115139" y="732794"/>
                  <a:pt x="5197957" y="928600"/>
                </a:cubicBezTo>
                <a:lnTo>
                  <a:pt x="5216322" y="987759"/>
                </a:lnTo>
                <a:lnTo>
                  <a:pt x="5363708" y="895775"/>
                </a:lnTo>
                <a:cubicBezTo>
                  <a:pt x="5589710" y="773004"/>
                  <a:pt x="5848703" y="703266"/>
                  <a:pt x="6123983" y="703266"/>
                </a:cubicBezTo>
                <a:cubicBezTo>
                  <a:pt x="6344208" y="703266"/>
                  <a:pt x="6554008" y="747898"/>
                  <a:pt x="6744832" y="828609"/>
                </a:cubicBezTo>
                <a:lnTo>
                  <a:pt x="6829425" y="869360"/>
                </a:lnTo>
                <a:lnTo>
                  <a:pt x="6829425" y="4518631"/>
                </a:lnTo>
                <a:lnTo>
                  <a:pt x="6744119" y="4545112"/>
                </a:lnTo>
                <a:cubicBezTo>
                  <a:pt x="6712282" y="4551626"/>
                  <a:pt x="6679319" y="4555047"/>
                  <a:pt x="6645556" y="4555047"/>
                </a:cubicBezTo>
                <a:cubicBezTo>
                  <a:pt x="6578031" y="4555047"/>
                  <a:pt x="6513702" y="4541363"/>
                  <a:pt x="6455192" y="4516615"/>
                </a:cubicBezTo>
                <a:lnTo>
                  <a:pt x="6390928" y="4481734"/>
                </a:lnTo>
                <a:lnTo>
                  <a:pt x="6378222" y="4544666"/>
                </a:lnTo>
                <a:cubicBezTo>
                  <a:pt x="6351594" y="4607627"/>
                  <a:pt x="6289250" y="4651804"/>
                  <a:pt x="6216590" y="4651804"/>
                </a:cubicBezTo>
                <a:cubicBezTo>
                  <a:pt x="6119709" y="4651804"/>
                  <a:pt x="6041171" y="4573267"/>
                  <a:pt x="6041171" y="4476386"/>
                </a:cubicBezTo>
                <a:cubicBezTo>
                  <a:pt x="6041171" y="4379505"/>
                  <a:pt x="6119709" y="4300967"/>
                  <a:pt x="6216590" y="4300967"/>
                </a:cubicBezTo>
                <a:lnTo>
                  <a:pt x="6219294" y="4301240"/>
                </a:lnTo>
                <a:lnTo>
                  <a:pt x="6194929" y="4256352"/>
                </a:lnTo>
                <a:lnTo>
                  <a:pt x="6168198" y="4170240"/>
                </a:lnTo>
                <a:lnTo>
                  <a:pt x="6119842" y="4155230"/>
                </a:lnTo>
                <a:cubicBezTo>
                  <a:pt x="6071478" y="4134773"/>
                  <a:pt x="6027925" y="4105174"/>
                  <a:pt x="5991348" y="4068596"/>
                </a:cubicBezTo>
                <a:lnTo>
                  <a:pt x="5989900" y="4066841"/>
                </a:lnTo>
                <a:lnTo>
                  <a:pt x="5989536" y="4068069"/>
                </a:lnTo>
                <a:cubicBezTo>
                  <a:pt x="5917069" y="4251844"/>
                  <a:pt x="5737921" y="4381886"/>
                  <a:pt x="5528400" y="4381886"/>
                </a:cubicBezTo>
                <a:cubicBezTo>
                  <a:pt x="5357362" y="4381886"/>
                  <a:pt x="5206565" y="4295227"/>
                  <a:pt x="5117520" y="4163422"/>
                </a:cubicBezTo>
                <a:lnTo>
                  <a:pt x="5084312" y="4102242"/>
                </a:lnTo>
                <a:lnTo>
                  <a:pt x="5072291" y="4114553"/>
                </a:lnTo>
                <a:cubicBezTo>
                  <a:pt x="4789039" y="4371997"/>
                  <a:pt x="4412766" y="4528906"/>
                  <a:pt x="3999845" y="4528906"/>
                </a:cubicBezTo>
                <a:cubicBezTo>
                  <a:pt x="3724565" y="4528906"/>
                  <a:pt x="3465572" y="4459170"/>
                  <a:pt x="3239570" y="4336398"/>
                </a:cubicBezTo>
                <a:lnTo>
                  <a:pt x="3139499" y="4275602"/>
                </a:lnTo>
                <a:lnTo>
                  <a:pt x="3053110" y="4380308"/>
                </a:lnTo>
                <a:cubicBezTo>
                  <a:pt x="2907987" y="4525431"/>
                  <a:pt x="2707502" y="4615191"/>
                  <a:pt x="2486051" y="4615191"/>
                </a:cubicBezTo>
                <a:cubicBezTo>
                  <a:pt x="2153876" y="4615191"/>
                  <a:pt x="1868870" y="4413229"/>
                  <a:pt x="1747128" y="4125400"/>
                </a:cubicBezTo>
                <a:lnTo>
                  <a:pt x="1729554" y="4068784"/>
                </a:lnTo>
                <a:lnTo>
                  <a:pt x="1669318" y="4113828"/>
                </a:lnTo>
                <a:lnTo>
                  <a:pt x="1640962" y="4130126"/>
                </a:lnTo>
                <a:lnTo>
                  <a:pt x="1641420" y="4134667"/>
                </a:lnTo>
                <a:cubicBezTo>
                  <a:pt x="1641420" y="4188603"/>
                  <a:pt x="1630489" y="4239985"/>
                  <a:pt x="1610722" y="4286720"/>
                </a:cubicBezTo>
                <a:lnTo>
                  <a:pt x="1577471" y="4347980"/>
                </a:lnTo>
                <a:lnTo>
                  <a:pt x="1583186" y="4354908"/>
                </a:lnTo>
                <a:cubicBezTo>
                  <a:pt x="1615840" y="4403242"/>
                  <a:pt x="1634907" y="4461509"/>
                  <a:pt x="1634907" y="4524230"/>
                </a:cubicBezTo>
                <a:cubicBezTo>
                  <a:pt x="1634907" y="4691486"/>
                  <a:pt x="1499320" y="4827073"/>
                  <a:pt x="1332064" y="4827073"/>
                </a:cubicBezTo>
                <a:cubicBezTo>
                  <a:pt x="1164808" y="4827073"/>
                  <a:pt x="1029221" y="4691486"/>
                  <a:pt x="1029221" y="4524230"/>
                </a:cubicBezTo>
                <a:cubicBezTo>
                  <a:pt x="1029221" y="4503323"/>
                  <a:pt x="1031339" y="4482911"/>
                  <a:pt x="1035374" y="4463197"/>
                </a:cubicBezTo>
                <a:lnTo>
                  <a:pt x="1036134" y="4460746"/>
                </a:lnTo>
                <a:lnTo>
                  <a:pt x="1032379" y="4458587"/>
                </a:lnTo>
                <a:cubicBezTo>
                  <a:pt x="970033" y="4416467"/>
                  <a:pt x="920501" y="4356822"/>
                  <a:pt x="890850" y="4286720"/>
                </a:cubicBezTo>
                <a:lnTo>
                  <a:pt x="888796" y="4280104"/>
                </a:lnTo>
                <a:lnTo>
                  <a:pt x="854906" y="4274932"/>
                </a:lnTo>
                <a:cubicBezTo>
                  <a:pt x="367012" y="4175094"/>
                  <a:pt x="0" y="3743406"/>
                  <a:pt x="0" y="3225997"/>
                </a:cubicBezTo>
                <a:cubicBezTo>
                  <a:pt x="0" y="2856420"/>
                  <a:pt x="187251" y="2530577"/>
                  <a:pt x="472056" y="2338167"/>
                </a:cubicBezTo>
                <a:lnTo>
                  <a:pt x="513004" y="2313290"/>
                </a:lnTo>
                <a:lnTo>
                  <a:pt x="440228" y="2225084"/>
                </a:lnTo>
                <a:cubicBezTo>
                  <a:pt x="344201" y="2082946"/>
                  <a:pt x="288130" y="1911595"/>
                  <a:pt x="288130" y="1727148"/>
                </a:cubicBezTo>
                <a:cubicBezTo>
                  <a:pt x="288130" y="1419738"/>
                  <a:pt x="443884" y="1148705"/>
                  <a:pt x="680782" y="988660"/>
                </a:cubicBezTo>
                <a:lnTo>
                  <a:pt x="686692" y="985069"/>
                </a:lnTo>
                <a:lnTo>
                  <a:pt x="641768" y="948003"/>
                </a:lnTo>
                <a:cubicBezTo>
                  <a:pt x="575730" y="881965"/>
                  <a:pt x="534885" y="790735"/>
                  <a:pt x="534885" y="689965"/>
                </a:cubicBezTo>
                <a:cubicBezTo>
                  <a:pt x="534885" y="488425"/>
                  <a:pt x="698266" y="325044"/>
                  <a:pt x="899806" y="325044"/>
                </a:cubicBezTo>
                <a:cubicBezTo>
                  <a:pt x="1101346" y="325044"/>
                  <a:pt x="1264727" y="488425"/>
                  <a:pt x="1264727" y="689965"/>
                </a:cubicBezTo>
                <a:cubicBezTo>
                  <a:pt x="1264727" y="740350"/>
                  <a:pt x="1254516" y="788350"/>
                  <a:pt x="1236049" y="832009"/>
                </a:cubicBezTo>
                <a:lnTo>
                  <a:pt x="1231762" y="839907"/>
                </a:lnTo>
                <a:lnTo>
                  <a:pt x="1292146" y="843716"/>
                </a:lnTo>
                <a:cubicBezTo>
                  <a:pt x="1403577" y="857881"/>
                  <a:pt x="1508582" y="892637"/>
                  <a:pt x="1603225" y="944050"/>
                </a:cubicBezTo>
                <a:lnTo>
                  <a:pt x="1625912" y="957832"/>
                </a:lnTo>
                <a:lnTo>
                  <a:pt x="1633161" y="921926"/>
                </a:lnTo>
                <a:cubicBezTo>
                  <a:pt x="1664157" y="848645"/>
                  <a:pt x="1736718" y="797226"/>
                  <a:pt x="1821290" y="797226"/>
                </a:cubicBezTo>
                <a:cubicBezTo>
                  <a:pt x="1934053" y="797226"/>
                  <a:pt x="2025464" y="888638"/>
                  <a:pt x="2025464" y="1001400"/>
                </a:cubicBezTo>
                <a:cubicBezTo>
                  <a:pt x="2025464" y="1085972"/>
                  <a:pt x="1974045" y="1158533"/>
                  <a:pt x="1900764" y="1189528"/>
                </a:cubicBezTo>
                <a:lnTo>
                  <a:pt x="1887789" y="1193556"/>
                </a:lnTo>
                <a:lnTo>
                  <a:pt x="1917208" y="1229212"/>
                </a:lnTo>
                <a:lnTo>
                  <a:pt x="1986881" y="1357574"/>
                </a:lnTo>
                <a:lnTo>
                  <a:pt x="2055529" y="1242991"/>
                </a:lnTo>
                <a:cubicBezTo>
                  <a:pt x="2249627" y="970050"/>
                  <a:pt x="2568469" y="792000"/>
                  <a:pt x="2928896" y="792000"/>
                </a:cubicBezTo>
                <a:cubicBezTo>
                  <a:pt x="2986656" y="792000"/>
                  <a:pt x="3043349" y="796573"/>
                  <a:pt x="3098632" y="805376"/>
                </a:cubicBezTo>
                <a:lnTo>
                  <a:pt x="3233923" y="837890"/>
                </a:lnTo>
                <a:lnTo>
                  <a:pt x="3232277" y="821563"/>
                </a:lnTo>
                <a:cubicBezTo>
                  <a:pt x="3232277" y="668163"/>
                  <a:pt x="3341088" y="540178"/>
                  <a:pt x="3485737" y="510578"/>
                </a:cubicBezTo>
                <a:lnTo>
                  <a:pt x="3515861" y="507541"/>
                </a:lnTo>
                <a:lnTo>
                  <a:pt x="3511815" y="467409"/>
                </a:lnTo>
                <a:cubicBezTo>
                  <a:pt x="3511815" y="335816"/>
                  <a:pt x="3618493" y="229138"/>
                  <a:pt x="3750086" y="229138"/>
                </a:cubicBezTo>
                <a:close/>
                <a:moveTo>
                  <a:pt x="5473699" y="182570"/>
                </a:moveTo>
                <a:cubicBezTo>
                  <a:pt x="5602056" y="182570"/>
                  <a:pt x="5706110" y="286624"/>
                  <a:pt x="5706110" y="414981"/>
                </a:cubicBezTo>
                <a:cubicBezTo>
                  <a:pt x="5706110" y="543338"/>
                  <a:pt x="5602056" y="647392"/>
                  <a:pt x="5473699" y="647392"/>
                </a:cubicBezTo>
                <a:cubicBezTo>
                  <a:pt x="5345342" y="647392"/>
                  <a:pt x="5241288" y="543338"/>
                  <a:pt x="5241288" y="414981"/>
                </a:cubicBezTo>
                <a:cubicBezTo>
                  <a:pt x="5241288" y="286624"/>
                  <a:pt x="5345342" y="182570"/>
                  <a:pt x="5473699" y="182570"/>
                </a:cubicBezTo>
                <a:close/>
                <a:moveTo>
                  <a:pt x="2272746" y="0"/>
                </a:moveTo>
                <a:cubicBezTo>
                  <a:pt x="2494901" y="0"/>
                  <a:pt x="2674993" y="180092"/>
                  <a:pt x="2674993" y="402247"/>
                </a:cubicBezTo>
                <a:cubicBezTo>
                  <a:pt x="2674993" y="624402"/>
                  <a:pt x="2494901" y="804495"/>
                  <a:pt x="2272746" y="804495"/>
                </a:cubicBezTo>
                <a:cubicBezTo>
                  <a:pt x="2050591" y="804495"/>
                  <a:pt x="1870499" y="624402"/>
                  <a:pt x="1870499" y="402247"/>
                </a:cubicBezTo>
                <a:cubicBezTo>
                  <a:pt x="1870499" y="180092"/>
                  <a:pt x="2050591" y="0"/>
                  <a:pt x="2272746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028F550-65F6-4AC4-A1D0-2CE5253876CE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B3F392-465B-4B92-8C98-E71B3DD3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E42EF5-0E6B-4E13-B9C3-9B85BCAFB578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068F8-0221-4316-924B-23F918959FC2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28AFE3-1344-433A-9B45-8D899275CFBA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5A5D0246-4FE8-4364-9E97-83CE30F7CB21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7FB4E819-B349-4DA1-9A5F-4A6842D9CD01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473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9BADE8-E4BC-482A-8080-62C78D786D2A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C7D7E91-0371-41BB-AD28-A72E6808B0D9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8216BC33-6659-4C06-9CD4-1C0053C001D6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C86D0D7-97A4-4FF4-AF10-D4323EA532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53549" y="1000912"/>
            <a:ext cx="6868624" cy="4856176"/>
          </a:xfrm>
          <a:custGeom>
            <a:avLst/>
            <a:gdLst>
              <a:gd name="connsiteX0" fmla="*/ 4105787 w 7760192"/>
              <a:gd name="connsiteY0" fmla="*/ 3016 h 5486522"/>
              <a:gd name="connsiteX1" fmla="*/ 5016028 w 7760192"/>
              <a:gd name="connsiteY1" fmla="*/ 693513 h 5486522"/>
              <a:gd name="connsiteX2" fmla="*/ 5026633 w 7760192"/>
              <a:gd name="connsiteY2" fmla="*/ 764594 h 5486522"/>
              <a:gd name="connsiteX3" fmla="*/ 5070886 w 7760192"/>
              <a:gd name="connsiteY3" fmla="*/ 730665 h 5486522"/>
              <a:gd name="connsiteX4" fmla="*/ 6081852 w 7760192"/>
              <a:gd name="connsiteY4" fmla="*/ 317812 h 5486522"/>
              <a:gd name="connsiteX5" fmla="*/ 6801519 w 7760192"/>
              <a:gd name="connsiteY5" fmla="*/ 716121 h 5486522"/>
              <a:gd name="connsiteX6" fmla="*/ 6837986 w 7760192"/>
              <a:gd name="connsiteY6" fmla="*/ 769791 h 5486522"/>
              <a:gd name="connsiteX7" fmla="*/ 6897218 w 7760192"/>
              <a:gd name="connsiteY7" fmla="*/ 748888 h 5486522"/>
              <a:gd name="connsiteX8" fmla="*/ 6969765 w 7760192"/>
              <a:gd name="connsiteY8" fmla="*/ 735956 h 5486522"/>
              <a:gd name="connsiteX9" fmla="*/ 7619334 w 7760192"/>
              <a:gd name="connsiteY9" fmla="*/ 1371483 h 5486522"/>
              <a:gd name="connsiteX10" fmla="*/ 7369897 w 7760192"/>
              <a:gd name="connsiteY10" fmla="*/ 2394968 h 5486522"/>
              <a:gd name="connsiteX11" fmla="*/ 7338035 w 7760192"/>
              <a:gd name="connsiteY11" fmla="*/ 2399758 h 5486522"/>
              <a:gd name="connsiteX12" fmla="*/ 7339262 w 7760192"/>
              <a:gd name="connsiteY12" fmla="*/ 2409172 h 5486522"/>
              <a:gd name="connsiteX13" fmla="*/ 7337301 w 7760192"/>
              <a:gd name="connsiteY13" fmla="*/ 3030896 h 5486522"/>
              <a:gd name="connsiteX14" fmla="*/ 7305611 w 7760192"/>
              <a:gd name="connsiteY14" fmla="*/ 3194953 h 5486522"/>
              <a:gd name="connsiteX15" fmla="*/ 7322114 w 7760192"/>
              <a:gd name="connsiteY15" fmla="*/ 3229168 h 5486522"/>
              <a:gd name="connsiteX16" fmla="*/ 7469702 w 7760192"/>
              <a:gd name="connsiteY16" fmla="*/ 3858409 h 5486522"/>
              <a:gd name="connsiteX17" fmla="*/ 6130742 w 7760192"/>
              <a:gd name="connsiteY17" fmla="*/ 4837582 h 5486522"/>
              <a:gd name="connsiteX18" fmla="*/ 5951630 w 7760192"/>
              <a:gd name="connsiteY18" fmla="*/ 4752380 h 5486522"/>
              <a:gd name="connsiteX19" fmla="*/ 5887755 w 7760192"/>
              <a:gd name="connsiteY19" fmla="*/ 4716678 h 5486522"/>
              <a:gd name="connsiteX20" fmla="*/ 5886437 w 7760192"/>
              <a:gd name="connsiteY20" fmla="*/ 4723703 h 5486522"/>
              <a:gd name="connsiteX21" fmla="*/ 3888567 w 7760192"/>
              <a:gd name="connsiteY21" fmla="*/ 5304872 h 5486522"/>
              <a:gd name="connsiteX22" fmla="*/ 2532646 w 7760192"/>
              <a:gd name="connsiteY22" fmla="*/ 4653185 h 5486522"/>
              <a:gd name="connsiteX23" fmla="*/ 2532028 w 7760192"/>
              <a:gd name="connsiteY23" fmla="*/ 4652302 h 5486522"/>
              <a:gd name="connsiteX24" fmla="*/ 2510390 w 7760192"/>
              <a:gd name="connsiteY24" fmla="*/ 4758472 h 5486522"/>
              <a:gd name="connsiteX25" fmla="*/ 1273903 w 7760192"/>
              <a:gd name="connsiteY25" fmla="*/ 5112714 h 5486522"/>
              <a:gd name="connsiteX26" fmla="*/ 876655 w 7760192"/>
              <a:gd name="connsiteY26" fmla="*/ 4432331 h 5486522"/>
              <a:gd name="connsiteX27" fmla="*/ 880077 w 7760192"/>
              <a:gd name="connsiteY27" fmla="*/ 4407262 h 5486522"/>
              <a:gd name="connsiteX28" fmla="*/ 708988 w 7760192"/>
              <a:gd name="connsiteY28" fmla="*/ 4362749 h 5486522"/>
              <a:gd name="connsiteX29" fmla="*/ 186211 w 7760192"/>
              <a:gd name="connsiteY29" fmla="*/ 2036574 h 5486522"/>
              <a:gd name="connsiteX30" fmla="*/ 2460508 w 7760192"/>
              <a:gd name="connsiteY30" fmla="*/ 593629 h 5486522"/>
              <a:gd name="connsiteX31" fmla="*/ 2510109 w 7760192"/>
              <a:gd name="connsiteY31" fmla="*/ 627534 h 5486522"/>
              <a:gd name="connsiteX32" fmla="*/ 2547873 w 7760192"/>
              <a:gd name="connsiteY32" fmla="*/ 597530 h 5486522"/>
              <a:gd name="connsiteX33" fmla="*/ 3200245 w 7760192"/>
              <a:gd name="connsiteY33" fmla="*/ 248873 h 5486522"/>
              <a:gd name="connsiteX34" fmla="*/ 4105787 w 7760192"/>
              <a:gd name="connsiteY34" fmla="*/ 3016 h 548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60192" h="5486522">
                <a:moveTo>
                  <a:pt x="4105787" y="3016"/>
                </a:moveTo>
                <a:cubicBezTo>
                  <a:pt x="4609329" y="-29485"/>
                  <a:pt x="4912624" y="200775"/>
                  <a:pt x="5016028" y="693513"/>
                </a:cubicBezTo>
                <a:lnTo>
                  <a:pt x="5026633" y="764594"/>
                </a:lnTo>
                <a:lnTo>
                  <a:pt x="5070886" y="730665"/>
                </a:lnTo>
                <a:cubicBezTo>
                  <a:pt x="5453902" y="454261"/>
                  <a:pt x="5790868" y="316677"/>
                  <a:pt x="6081852" y="317812"/>
                </a:cubicBezTo>
                <a:cubicBezTo>
                  <a:pt x="6365375" y="318918"/>
                  <a:pt x="6605244" y="451720"/>
                  <a:pt x="6801519" y="716121"/>
                </a:cubicBezTo>
                <a:lnTo>
                  <a:pt x="6837986" y="769791"/>
                </a:lnTo>
                <a:lnTo>
                  <a:pt x="6897218" y="748888"/>
                </a:lnTo>
                <a:cubicBezTo>
                  <a:pt x="6921676" y="742368"/>
                  <a:pt x="6945859" y="738057"/>
                  <a:pt x="6969765" y="735956"/>
                </a:cubicBezTo>
                <a:cubicBezTo>
                  <a:pt x="7215661" y="714333"/>
                  <a:pt x="7432334" y="926365"/>
                  <a:pt x="7619334" y="1371483"/>
                </a:cubicBezTo>
                <a:cubicBezTo>
                  <a:pt x="7869620" y="1966171"/>
                  <a:pt x="7786295" y="2307108"/>
                  <a:pt x="7369897" y="2394968"/>
                </a:cubicBezTo>
                <a:lnTo>
                  <a:pt x="7338035" y="2399758"/>
                </a:lnTo>
                <a:lnTo>
                  <a:pt x="7339262" y="2409172"/>
                </a:lnTo>
                <a:cubicBezTo>
                  <a:pt x="7362890" y="2643612"/>
                  <a:pt x="7362232" y="2850858"/>
                  <a:pt x="7337301" y="3030896"/>
                </a:cubicBezTo>
                <a:lnTo>
                  <a:pt x="7305611" y="3194953"/>
                </a:lnTo>
                <a:lnTo>
                  <a:pt x="7322114" y="3229168"/>
                </a:lnTo>
                <a:cubicBezTo>
                  <a:pt x="7392635" y="3390775"/>
                  <a:pt x="7441842" y="3600524"/>
                  <a:pt x="7469702" y="3858409"/>
                </a:cubicBezTo>
                <a:cubicBezTo>
                  <a:pt x="7591176" y="4959091"/>
                  <a:pt x="7143120" y="5285234"/>
                  <a:pt x="6130742" y="4837582"/>
                </a:cubicBezTo>
                <a:cubicBezTo>
                  <a:pt x="6067305" y="4809580"/>
                  <a:pt x="6007602" y="4781179"/>
                  <a:pt x="5951630" y="4752380"/>
                </a:cubicBezTo>
                <a:lnTo>
                  <a:pt x="5887755" y="4716678"/>
                </a:lnTo>
                <a:lnTo>
                  <a:pt x="5886437" y="4723703"/>
                </a:lnTo>
                <a:cubicBezTo>
                  <a:pt x="5715024" y="5379443"/>
                  <a:pt x="5048881" y="5573526"/>
                  <a:pt x="3888567" y="5304872"/>
                </a:cubicBezTo>
                <a:cubicBezTo>
                  <a:pt x="3224788" y="5152793"/>
                  <a:pt x="2772884" y="4935429"/>
                  <a:pt x="2532646" y="4653185"/>
                </a:cubicBezTo>
                <a:lnTo>
                  <a:pt x="2532028" y="4652302"/>
                </a:lnTo>
                <a:lnTo>
                  <a:pt x="2510390" y="4758472"/>
                </a:lnTo>
                <a:cubicBezTo>
                  <a:pt x="2304213" y="5592003"/>
                  <a:pt x="1890854" y="5709438"/>
                  <a:pt x="1273903" y="5112714"/>
                </a:cubicBezTo>
                <a:cubicBezTo>
                  <a:pt x="1003201" y="4851223"/>
                  <a:pt x="870836" y="4624456"/>
                  <a:pt x="876655" y="4432331"/>
                </a:cubicBezTo>
                <a:lnTo>
                  <a:pt x="880077" y="4407262"/>
                </a:lnTo>
                <a:lnTo>
                  <a:pt x="708988" y="4362749"/>
                </a:lnTo>
                <a:cubicBezTo>
                  <a:pt x="-5901" y="4115835"/>
                  <a:pt x="-180160" y="3339553"/>
                  <a:pt x="186211" y="2036574"/>
                </a:cubicBezTo>
                <a:cubicBezTo>
                  <a:pt x="648058" y="389974"/>
                  <a:pt x="1406157" y="-90115"/>
                  <a:pt x="2460508" y="593629"/>
                </a:cubicBezTo>
                <a:lnTo>
                  <a:pt x="2510109" y="627534"/>
                </a:lnTo>
                <a:lnTo>
                  <a:pt x="2547873" y="597530"/>
                </a:lnTo>
                <a:cubicBezTo>
                  <a:pt x="2719354" y="475429"/>
                  <a:pt x="2936822" y="359201"/>
                  <a:pt x="3200245" y="248873"/>
                </a:cubicBezTo>
                <a:cubicBezTo>
                  <a:pt x="3552183" y="101207"/>
                  <a:pt x="3854016" y="19266"/>
                  <a:pt x="4105787" y="3016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2F31B09-235C-4652-8A75-93AB19798424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7EF80E-24BF-4007-9221-57B5D2F5B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A9031-E421-4255-A9C9-708279851817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0991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65916" y="1468193"/>
            <a:ext cx="4494727" cy="2524259"/>
          </a:xfrm>
          <a:custGeom>
            <a:avLst/>
            <a:gdLst>
              <a:gd name="connsiteX0" fmla="*/ 0 w 4494727"/>
              <a:gd name="connsiteY0" fmla="*/ 0 h 2524259"/>
              <a:gd name="connsiteX1" fmla="*/ 4494727 w 4494727"/>
              <a:gd name="connsiteY1" fmla="*/ 0 h 2524259"/>
              <a:gd name="connsiteX2" fmla="*/ 4494727 w 4494727"/>
              <a:gd name="connsiteY2" fmla="*/ 2524259 h 2524259"/>
              <a:gd name="connsiteX3" fmla="*/ 0 w 4494727"/>
              <a:gd name="connsiteY3" fmla="*/ 2524259 h 252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4727" h="2524259">
                <a:moveTo>
                  <a:pt x="0" y="0"/>
                </a:moveTo>
                <a:lnTo>
                  <a:pt x="4494727" y="0"/>
                </a:lnTo>
                <a:lnTo>
                  <a:pt x="4494727" y="2524259"/>
                </a:lnTo>
                <a:lnTo>
                  <a:pt x="0" y="25242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944668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143128-586D-4B3B-855A-651A136D68E6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3DBC6D-72B3-4A0D-AE24-121BBE04A51E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CA4341AB-CD3D-4311-8194-5B63B1F1DF2B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9F2D94D-C253-46C1-928E-41B6CC25AF0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421" y="1"/>
            <a:ext cx="6426928" cy="5916681"/>
          </a:xfrm>
          <a:custGeom>
            <a:avLst/>
            <a:gdLst>
              <a:gd name="connsiteX0" fmla="*/ 5791469 w 6426928"/>
              <a:gd name="connsiteY0" fmla="*/ 1915699 h 5916681"/>
              <a:gd name="connsiteX1" fmla="*/ 6151397 w 6426928"/>
              <a:gd name="connsiteY1" fmla="*/ 2021879 h 5916681"/>
              <a:gd name="connsiteX2" fmla="*/ 6086697 w 6426928"/>
              <a:gd name="connsiteY2" fmla="*/ 4279872 h 5916681"/>
              <a:gd name="connsiteX3" fmla="*/ 4861500 w 6426928"/>
              <a:gd name="connsiteY3" fmla="*/ 5616442 h 5916681"/>
              <a:gd name="connsiteX4" fmla="*/ 2528921 w 6426928"/>
              <a:gd name="connsiteY4" fmla="*/ 5448408 h 5916681"/>
              <a:gd name="connsiteX5" fmla="*/ 2811600 w 6426928"/>
              <a:gd name="connsiteY5" fmla="*/ 2987205 h 5916681"/>
              <a:gd name="connsiteX6" fmla="*/ 4743723 w 6426928"/>
              <a:gd name="connsiteY6" fmla="*/ 2435352 h 5916681"/>
              <a:gd name="connsiteX7" fmla="*/ 5791469 w 6426928"/>
              <a:gd name="connsiteY7" fmla="*/ 1915699 h 5916681"/>
              <a:gd name="connsiteX8" fmla="*/ 0 w 6426928"/>
              <a:gd name="connsiteY8" fmla="*/ 0 h 5916681"/>
              <a:gd name="connsiteX9" fmla="*/ 5830533 w 6426928"/>
              <a:gd name="connsiteY9" fmla="*/ 0 h 5916681"/>
              <a:gd name="connsiteX10" fmla="*/ 5908368 w 6426928"/>
              <a:gd name="connsiteY10" fmla="*/ 104403 h 5916681"/>
              <a:gd name="connsiteX11" fmla="*/ 5312473 w 6426928"/>
              <a:gd name="connsiteY11" fmla="*/ 1838197 h 5916681"/>
              <a:gd name="connsiteX12" fmla="*/ 2540311 w 6426928"/>
              <a:gd name="connsiteY12" fmla="*/ 2676443 h 5916681"/>
              <a:gd name="connsiteX13" fmla="*/ 1740705 w 6426928"/>
              <a:gd name="connsiteY13" fmla="*/ 5000375 h 5916681"/>
              <a:gd name="connsiteX14" fmla="*/ 9849 w 6426928"/>
              <a:gd name="connsiteY14" fmla="*/ 5911250 h 5916681"/>
              <a:gd name="connsiteX15" fmla="*/ 0 w 6426928"/>
              <a:gd name="connsiteY15" fmla="*/ 5909405 h 591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26928" h="5916681">
                <a:moveTo>
                  <a:pt x="5791469" y="1915699"/>
                </a:moveTo>
                <a:cubicBezTo>
                  <a:pt x="5904201" y="1905972"/>
                  <a:pt x="6022059" y="1934087"/>
                  <a:pt x="6151397" y="2021879"/>
                </a:cubicBezTo>
                <a:cubicBezTo>
                  <a:pt x="6695981" y="2391734"/>
                  <a:pt x="6301645" y="3680689"/>
                  <a:pt x="6086697" y="4279872"/>
                </a:cubicBezTo>
                <a:cubicBezTo>
                  <a:pt x="5871750" y="4879056"/>
                  <a:pt x="5454448" y="5421813"/>
                  <a:pt x="4861500" y="5616442"/>
                </a:cubicBezTo>
                <a:cubicBezTo>
                  <a:pt x="4268522" y="5811324"/>
                  <a:pt x="2870616" y="5886619"/>
                  <a:pt x="2528921" y="5448408"/>
                </a:cubicBezTo>
                <a:cubicBezTo>
                  <a:pt x="2187225" y="5010197"/>
                  <a:pt x="2442543" y="3489519"/>
                  <a:pt x="2811600" y="2987205"/>
                </a:cubicBezTo>
                <a:cubicBezTo>
                  <a:pt x="3180627" y="2485145"/>
                  <a:pt x="4187080" y="2596324"/>
                  <a:pt x="4743723" y="2435352"/>
                </a:cubicBezTo>
                <a:cubicBezTo>
                  <a:pt x="5161205" y="2314623"/>
                  <a:pt x="5453271" y="1944877"/>
                  <a:pt x="5791469" y="1915699"/>
                </a:cubicBezTo>
                <a:close/>
                <a:moveTo>
                  <a:pt x="0" y="0"/>
                </a:moveTo>
                <a:lnTo>
                  <a:pt x="5830533" y="0"/>
                </a:lnTo>
                <a:lnTo>
                  <a:pt x="5908368" y="104403"/>
                </a:lnTo>
                <a:cubicBezTo>
                  <a:pt x="6434247" y="873495"/>
                  <a:pt x="6000861" y="1300620"/>
                  <a:pt x="5312473" y="1838197"/>
                </a:cubicBezTo>
                <a:cubicBezTo>
                  <a:pt x="4546807" y="2435958"/>
                  <a:pt x="3135545" y="2149414"/>
                  <a:pt x="2540311" y="2676443"/>
                </a:cubicBezTo>
                <a:cubicBezTo>
                  <a:pt x="1945077" y="3203473"/>
                  <a:pt x="2232293" y="4516771"/>
                  <a:pt x="1740705" y="5000375"/>
                </a:cubicBezTo>
                <a:cubicBezTo>
                  <a:pt x="1372014" y="5363078"/>
                  <a:pt x="550055" y="5980968"/>
                  <a:pt x="9849" y="5911250"/>
                </a:cubicBezTo>
                <a:lnTo>
                  <a:pt x="0" y="590940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4071F7A-75F3-40A8-AE4C-3530FA8DD2D6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7FA10D-4757-43BE-AA28-3C1D7878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1BFB56-28C3-4FEB-A792-FCBD6D0653C5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62659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8D20A06E-94C6-4B22-A416-CFAD220AE0AD}"/>
              </a:ext>
            </a:extLst>
          </p:cNvPr>
          <p:cNvSpPr>
            <a:spLocks/>
          </p:cNvSpPr>
          <p:nvPr userDrawn="1"/>
        </p:nvSpPr>
        <p:spPr bwMode="auto">
          <a:xfrm rot="5794925">
            <a:off x="6480670" y="3128821"/>
            <a:ext cx="3047960" cy="3062694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16BCBD8-AC4C-41E3-8756-3B8D895652E2}"/>
              </a:ext>
            </a:extLst>
          </p:cNvPr>
          <p:cNvSpPr>
            <a:spLocks/>
          </p:cNvSpPr>
          <p:nvPr userDrawn="1"/>
        </p:nvSpPr>
        <p:spPr bwMode="auto">
          <a:xfrm rot="4375491">
            <a:off x="5016692" y="283055"/>
            <a:ext cx="2376091" cy="2387579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422CA9F-3386-45F3-BA72-BFF0C759C4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6847" y="1341284"/>
            <a:ext cx="4349836" cy="4175682"/>
          </a:xfrm>
          <a:custGeom>
            <a:avLst/>
            <a:gdLst>
              <a:gd name="connsiteX0" fmla="*/ 2529093 w 4349836"/>
              <a:gd name="connsiteY0" fmla="*/ 2609 h 4175682"/>
              <a:gd name="connsiteX1" fmla="*/ 3925576 w 4349836"/>
              <a:gd name="connsiteY1" fmla="*/ 463622 h 4175682"/>
              <a:gd name="connsiteX2" fmla="*/ 2229473 w 4349836"/>
              <a:gd name="connsiteY2" fmla="*/ 4158001 h 4175682"/>
              <a:gd name="connsiteX3" fmla="*/ 214924 w 4349836"/>
              <a:gd name="connsiteY3" fmla="*/ 1052409 h 4175682"/>
              <a:gd name="connsiteX4" fmla="*/ 2529093 w 4349836"/>
              <a:gd name="connsiteY4" fmla="*/ 2609 h 417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9836" h="4175682">
                <a:moveTo>
                  <a:pt x="2529093" y="2609"/>
                </a:moveTo>
                <a:cubicBezTo>
                  <a:pt x="3070021" y="-20563"/>
                  <a:pt x="3581374" y="108819"/>
                  <a:pt x="3925576" y="463622"/>
                </a:cubicBezTo>
                <a:cubicBezTo>
                  <a:pt x="4950731" y="1520374"/>
                  <a:pt x="4014127" y="4428570"/>
                  <a:pt x="2229473" y="4158001"/>
                </a:cubicBezTo>
                <a:cubicBezTo>
                  <a:pt x="393730" y="3878923"/>
                  <a:pt x="-423669" y="1874327"/>
                  <a:pt x="214924" y="1052409"/>
                </a:cubicBezTo>
                <a:cubicBezTo>
                  <a:pt x="643846" y="503612"/>
                  <a:pt x="1627546" y="41230"/>
                  <a:pt x="2529093" y="2609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0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DE9C0E1-F635-4FB9-8434-858A237879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98430" y="711629"/>
            <a:ext cx="1795140" cy="1723268"/>
          </a:xfrm>
          <a:custGeom>
            <a:avLst/>
            <a:gdLst>
              <a:gd name="connsiteX0" fmla="*/ 2529093 w 4349836"/>
              <a:gd name="connsiteY0" fmla="*/ 2609 h 4175682"/>
              <a:gd name="connsiteX1" fmla="*/ 3925576 w 4349836"/>
              <a:gd name="connsiteY1" fmla="*/ 463622 h 4175682"/>
              <a:gd name="connsiteX2" fmla="*/ 2229473 w 4349836"/>
              <a:gd name="connsiteY2" fmla="*/ 4158001 h 4175682"/>
              <a:gd name="connsiteX3" fmla="*/ 214924 w 4349836"/>
              <a:gd name="connsiteY3" fmla="*/ 1052409 h 4175682"/>
              <a:gd name="connsiteX4" fmla="*/ 2529093 w 4349836"/>
              <a:gd name="connsiteY4" fmla="*/ 2609 h 417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9836" h="4175682">
                <a:moveTo>
                  <a:pt x="2529093" y="2609"/>
                </a:moveTo>
                <a:cubicBezTo>
                  <a:pt x="3070021" y="-20563"/>
                  <a:pt x="3581374" y="108819"/>
                  <a:pt x="3925576" y="463622"/>
                </a:cubicBezTo>
                <a:cubicBezTo>
                  <a:pt x="4950731" y="1520374"/>
                  <a:pt x="4014127" y="4428570"/>
                  <a:pt x="2229473" y="4158001"/>
                </a:cubicBezTo>
                <a:cubicBezTo>
                  <a:pt x="393730" y="3878923"/>
                  <a:pt x="-423669" y="1874327"/>
                  <a:pt x="214924" y="1052409"/>
                </a:cubicBezTo>
                <a:cubicBezTo>
                  <a:pt x="643846" y="503612"/>
                  <a:pt x="1627546" y="41230"/>
                  <a:pt x="2529093" y="2609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0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CDBBDB1-3033-4133-AD63-27ADD4D356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99668" y="4253295"/>
            <a:ext cx="1387804" cy="1332240"/>
          </a:xfrm>
          <a:custGeom>
            <a:avLst/>
            <a:gdLst>
              <a:gd name="connsiteX0" fmla="*/ 2529093 w 4349836"/>
              <a:gd name="connsiteY0" fmla="*/ 2609 h 4175682"/>
              <a:gd name="connsiteX1" fmla="*/ 3925576 w 4349836"/>
              <a:gd name="connsiteY1" fmla="*/ 463622 h 4175682"/>
              <a:gd name="connsiteX2" fmla="*/ 2229473 w 4349836"/>
              <a:gd name="connsiteY2" fmla="*/ 4158001 h 4175682"/>
              <a:gd name="connsiteX3" fmla="*/ 214924 w 4349836"/>
              <a:gd name="connsiteY3" fmla="*/ 1052409 h 4175682"/>
              <a:gd name="connsiteX4" fmla="*/ 2529093 w 4349836"/>
              <a:gd name="connsiteY4" fmla="*/ 2609 h 417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9836" h="4175682">
                <a:moveTo>
                  <a:pt x="2529093" y="2609"/>
                </a:moveTo>
                <a:cubicBezTo>
                  <a:pt x="3070021" y="-20563"/>
                  <a:pt x="3581374" y="108819"/>
                  <a:pt x="3925576" y="463622"/>
                </a:cubicBezTo>
                <a:cubicBezTo>
                  <a:pt x="4950731" y="1520374"/>
                  <a:pt x="4014127" y="4428570"/>
                  <a:pt x="2229473" y="4158001"/>
                </a:cubicBezTo>
                <a:cubicBezTo>
                  <a:pt x="393730" y="3878923"/>
                  <a:pt x="-423669" y="1874327"/>
                  <a:pt x="214924" y="1052409"/>
                </a:cubicBezTo>
                <a:cubicBezTo>
                  <a:pt x="643846" y="503612"/>
                  <a:pt x="1627546" y="41230"/>
                  <a:pt x="2529093" y="2609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0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9280B20-64AD-4606-A571-480F060216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13115" y="1573263"/>
            <a:ext cx="1795140" cy="1723268"/>
          </a:xfrm>
          <a:custGeom>
            <a:avLst/>
            <a:gdLst>
              <a:gd name="connsiteX0" fmla="*/ 2529093 w 4349836"/>
              <a:gd name="connsiteY0" fmla="*/ 2609 h 4175682"/>
              <a:gd name="connsiteX1" fmla="*/ 3925576 w 4349836"/>
              <a:gd name="connsiteY1" fmla="*/ 463622 h 4175682"/>
              <a:gd name="connsiteX2" fmla="*/ 2229473 w 4349836"/>
              <a:gd name="connsiteY2" fmla="*/ 4158001 h 4175682"/>
              <a:gd name="connsiteX3" fmla="*/ 214924 w 4349836"/>
              <a:gd name="connsiteY3" fmla="*/ 1052409 h 4175682"/>
              <a:gd name="connsiteX4" fmla="*/ 2529093 w 4349836"/>
              <a:gd name="connsiteY4" fmla="*/ 2609 h 417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9836" h="4175682">
                <a:moveTo>
                  <a:pt x="2529093" y="2609"/>
                </a:moveTo>
                <a:cubicBezTo>
                  <a:pt x="3070021" y="-20563"/>
                  <a:pt x="3581374" y="108819"/>
                  <a:pt x="3925576" y="463622"/>
                </a:cubicBezTo>
                <a:cubicBezTo>
                  <a:pt x="4950731" y="1520374"/>
                  <a:pt x="4014127" y="4428570"/>
                  <a:pt x="2229473" y="4158001"/>
                </a:cubicBezTo>
                <a:cubicBezTo>
                  <a:pt x="393730" y="3878923"/>
                  <a:pt x="-423669" y="1874327"/>
                  <a:pt x="214924" y="1052409"/>
                </a:cubicBezTo>
                <a:cubicBezTo>
                  <a:pt x="643846" y="503612"/>
                  <a:pt x="1627546" y="41230"/>
                  <a:pt x="2529093" y="2609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>
              <a:defRPr lang="en-US" sz="10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animBg="1"/>
      <p:bldP spid="6" grpId="0" animBg="1"/>
      <p:bldP spid="7" grpId="0" animBg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362960-07D1-4B7C-8E63-1F128B3B56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228854" y="1866900"/>
            <a:ext cx="4867272" cy="3124200"/>
          </a:xfrm>
          <a:custGeom>
            <a:avLst/>
            <a:gdLst>
              <a:gd name="connsiteX0" fmla="*/ 122094 w 4867272"/>
              <a:gd name="connsiteY0" fmla="*/ 0 h 3124200"/>
              <a:gd name="connsiteX1" fmla="*/ 4745178 w 4867272"/>
              <a:gd name="connsiteY1" fmla="*/ 0 h 3124200"/>
              <a:gd name="connsiteX2" fmla="*/ 4867272 w 4867272"/>
              <a:gd name="connsiteY2" fmla="*/ 122094 h 3124200"/>
              <a:gd name="connsiteX3" fmla="*/ 4867272 w 4867272"/>
              <a:gd name="connsiteY3" fmla="*/ 3002106 h 3124200"/>
              <a:gd name="connsiteX4" fmla="*/ 4745178 w 4867272"/>
              <a:gd name="connsiteY4" fmla="*/ 3124200 h 3124200"/>
              <a:gd name="connsiteX5" fmla="*/ 122094 w 4867272"/>
              <a:gd name="connsiteY5" fmla="*/ 3124200 h 3124200"/>
              <a:gd name="connsiteX6" fmla="*/ 0 w 4867272"/>
              <a:gd name="connsiteY6" fmla="*/ 3002106 h 3124200"/>
              <a:gd name="connsiteX7" fmla="*/ 0 w 4867272"/>
              <a:gd name="connsiteY7" fmla="*/ 122094 h 3124200"/>
              <a:gd name="connsiteX8" fmla="*/ 122094 w 4867272"/>
              <a:gd name="connsiteY8" fmla="*/ 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7272" h="3124200">
                <a:moveTo>
                  <a:pt x="122094" y="0"/>
                </a:moveTo>
                <a:lnTo>
                  <a:pt x="4745178" y="0"/>
                </a:lnTo>
                <a:cubicBezTo>
                  <a:pt x="4812609" y="0"/>
                  <a:pt x="4867272" y="54663"/>
                  <a:pt x="4867272" y="122094"/>
                </a:cubicBezTo>
                <a:lnTo>
                  <a:pt x="4867272" y="3002106"/>
                </a:lnTo>
                <a:cubicBezTo>
                  <a:pt x="4867272" y="3069537"/>
                  <a:pt x="4812609" y="3124200"/>
                  <a:pt x="4745178" y="3124200"/>
                </a:cubicBezTo>
                <a:lnTo>
                  <a:pt x="122094" y="3124200"/>
                </a:lnTo>
                <a:cubicBezTo>
                  <a:pt x="54663" y="3124200"/>
                  <a:pt x="0" y="3069537"/>
                  <a:pt x="0" y="3002106"/>
                </a:cubicBezTo>
                <a:lnTo>
                  <a:pt x="0" y="122094"/>
                </a:lnTo>
                <a:cubicBezTo>
                  <a:pt x="0" y="54663"/>
                  <a:pt x="54663" y="0"/>
                  <a:pt x="122094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CD7E34B-7E1F-4DFF-BD2A-06B206DB8AF0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740F2D-2A6E-4540-9B06-16EB8444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DAF27-151A-4C1E-83EA-CDED30407982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F25E3-4CD0-469A-A089-D23888C4DB68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938BC7-E5B1-4BC9-976F-5BE7CEE62D90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3">
            <a:extLst>
              <a:ext uri="{FF2B5EF4-FFF2-40B4-BE49-F238E27FC236}">
                <a16:creationId xmlns:a16="http://schemas.microsoft.com/office/drawing/2014/main" id="{11AEFC87-59ED-4E14-8161-578AB0A1CDF8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72D2009-F4C2-49C9-81D3-AC6DFD9E4592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422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95C865F-2B1C-4B25-A4C6-BBBAD850ED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6950" y="1215832"/>
            <a:ext cx="3269651" cy="4426337"/>
          </a:xfrm>
          <a:custGeom>
            <a:avLst/>
            <a:gdLst>
              <a:gd name="connsiteX0" fmla="*/ 127778 w 3269651"/>
              <a:gd name="connsiteY0" fmla="*/ 0 h 4426337"/>
              <a:gd name="connsiteX1" fmla="*/ 3141873 w 3269651"/>
              <a:gd name="connsiteY1" fmla="*/ 0 h 4426337"/>
              <a:gd name="connsiteX2" fmla="*/ 3269651 w 3269651"/>
              <a:gd name="connsiteY2" fmla="*/ 127778 h 4426337"/>
              <a:gd name="connsiteX3" fmla="*/ 3269651 w 3269651"/>
              <a:gd name="connsiteY3" fmla="*/ 4298559 h 4426337"/>
              <a:gd name="connsiteX4" fmla="*/ 3141873 w 3269651"/>
              <a:gd name="connsiteY4" fmla="*/ 4426337 h 4426337"/>
              <a:gd name="connsiteX5" fmla="*/ 127778 w 3269651"/>
              <a:gd name="connsiteY5" fmla="*/ 4426337 h 4426337"/>
              <a:gd name="connsiteX6" fmla="*/ 0 w 3269651"/>
              <a:gd name="connsiteY6" fmla="*/ 4298559 h 4426337"/>
              <a:gd name="connsiteX7" fmla="*/ 0 w 3269651"/>
              <a:gd name="connsiteY7" fmla="*/ 127778 h 4426337"/>
              <a:gd name="connsiteX8" fmla="*/ 127778 w 3269651"/>
              <a:gd name="connsiteY8" fmla="*/ 0 h 442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9651" h="4426337">
                <a:moveTo>
                  <a:pt x="127778" y="0"/>
                </a:moveTo>
                <a:lnTo>
                  <a:pt x="3141873" y="0"/>
                </a:lnTo>
                <a:cubicBezTo>
                  <a:pt x="3212443" y="0"/>
                  <a:pt x="3269651" y="57208"/>
                  <a:pt x="3269651" y="127778"/>
                </a:cubicBezTo>
                <a:lnTo>
                  <a:pt x="3269651" y="4298559"/>
                </a:lnTo>
                <a:cubicBezTo>
                  <a:pt x="3269651" y="4369129"/>
                  <a:pt x="3212443" y="4426337"/>
                  <a:pt x="3141873" y="4426337"/>
                </a:cubicBezTo>
                <a:lnTo>
                  <a:pt x="127778" y="4426337"/>
                </a:lnTo>
                <a:cubicBezTo>
                  <a:pt x="57208" y="4426337"/>
                  <a:pt x="0" y="4369129"/>
                  <a:pt x="0" y="4298559"/>
                </a:cubicBezTo>
                <a:lnTo>
                  <a:pt x="0" y="127778"/>
                </a:lnTo>
                <a:cubicBezTo>
                  <a:pt x="0" y="57208"/>
                  <a:pt x="57208" y="0"/>
                  <a:pt x="127778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B5A37BE-F05E-408B-8646-2A3865FEEA5B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22A9414-F3D9-4894-AD20-02511B86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F2C17-B816-4A1A-88B2-9B9CC25BAE36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C6E8B-13FC-437E-AA47-5D81CB34DA7B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7CF27A-9489-4CE1-BE16-20288275FBB6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3">
            <a:extLst>
              <a:ext uri="{FF2B5EF4-FFF2-40B4-BE49-F238E27FC236}">
                <a16:creationId xmlns:a16="http://schemas.microsoft.com/office/drawing/2014/main" id="{78A485A6-CD7D-46EA-9221-36C6E037A59A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0F06926-C056-4F0C-A26D-7BE2D93A2D70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2992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D44D9EE-4B24-44D8-AE11-BE4E07D13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5802" y="3211826"/>
            <a:ext cx="11231319" cy="4115479"/>
          </a:xfrm>
          <a:custGeom>
            <a:avLst/>
            <a:gdLst>
              <a:gd name="connsiteX0" fmla="*/ 10726113 w 11231319"/>
              <a:gd name="connsiteY0" fmla="*/ 244645 h 4115479"/>
              <a:gd name="connsiteX1" fmla="*/ 10846355 w 11231319"/>
              <a:gd name="connsiteY1" fmla="*/ 255389 h 4115479"/>
              <a:gd name="connsiteX2" fmla="*/ 11042027 w 11231319"/>
              <a:gd name="connsiteY2" fmla="*/ 750015 h 4115479"/>
              <a:gd name="connsiteX3" fmla="*/ 10515663 w 11231319"/>
              <a:gd name="connsiteY3" fmla="*/ 671237 h 4115479"/>
              <a:gd name="connsiteX4" fmla="*/ 10726113 w 11231319"/>
              <a:gd name="connsiteY4" fmla="*/ 244645 h 4115479"/>
              <a:gd name="connsiteX5" fmla="*/ 4206382 w 11231319"/>
              <a:gd name="connsiteY5" fmla="*/ 58056 h 4115479"/>
              <a:gd name="connsiteX6" fmla="*/ 4244994 w 11231319"/>
              <a:gd name="connsiteY6" fmla="*/ 59553 h 4115479"/>
              <a:gd name="connsiteX7" fmla="*/ 4464777 w 11231319"/>
              <a:gd name="connsiteY7" fmla="*/ 202071 h 4115479"/>
              <a:gd name="connsiteX8" fmla="*/ 4336412 w 11231319"/>
              <a:gd name="connsiteY8" fmla="*/ 658970 h 4115479"/>
              <a:gd name="connsiteX9" fmla="*/ 4005366 w 11231319"/>
              <a:gd name="connsiteY9" fmla="*/ 320053 h 4115479"/>
              <a:gd name="connsiteX10" fmla="*/ 4206382 w 11231319"/>
              <a:gd name="connsiteY10" fmla="*/ 58056 h 4115479"/>
              <a:gd name="connsiteX11" fmla="*/ 1990791 w 11231319"/>
              <a:gd name="connsiteY11" fmla="*/ 900 h 4115479"/>
              <a:gd name="connsiteX12" fmla="*/ 2841271 w 11231319"/>
              <a:gd name="connsiteY12" fmla="*/ 515395 h 4115479"/>
              <a:gd name="connsiteX13" fmla="*/ 2897253 w 11231319"/>
              <a:gd name="connsiteY13" fmla="*/ 585621 h 4115479"/>
              <a:gd name="connsiteX14" fmla="*/ 2922390 w 11231319"/>
              <a:gd name="connsiteY14" fmla="*/ 496055 h 4115479"/>
              <a:gd name="connsiteX15" fmla="*/ 3223801 w 11231319"/>
              <a:gd name="connsiteY15" fmla="*/ 285048 h 4115479"/>
              <a:gd name="connsiteX16" fmla="*/ 3612353 w 11231319"/>
              <a:gd name="connsiteY16" fmla="*/ 429628 h 4115479"/>
              <a:gd name="connsiteX17" fmla="*/ 3607538 w 11231319"/>
              <a:gd name="connsiteY17" fmla="*/ 1282751 h 4115479"/>
              <a:gd name="connsiteX18" fmla="*/ 3433797 w 11231319"/>
              <a:gd name="connsiteY18" fmla="*/ 1368032 h 4115479"/>
              <a:gd name="connsiteX19" fmla="*/ 3381237 w 11231319"/>
              <a:gd name="connsiteY19" fmla="*/ 1386674 h 4115479"/>
              <a:gd name="connsiteX20" fmla="*/ 3473290 w 11231319"/>
              <a:gd name="connsiteY20" fmla="*/ 1578975 h 4115479"/>
              <a:gd name="connsiteX21" fmla="*/ 3497734 w 11231319"/>
              <a:gd name="connsiteY21" fmla="*/ 1639683 h 4115479"/>
              <a:gd name="connsiteX22" fmla="*/ 3615238 w 11231319"/>
              <a:gd name="connsiteY22" fmla="*/ 1488202 h 4115479"/>
              <a:gd name="connsiteX23" fmla="*/ 4023223 w 11231319"/>
              <a:gd name="connsiteY23" fmla="*/ 1071634 h 4115479"/>
              <a:gd name="connsiteX24" fmla="*/ 5937211 w 11231319"/>
              <a:gd name="connsiteY24" fmla="*/ 628325 h 4115479"/>
              <a:gd name="connsiteX25" fmla="*/ 5982494 w 11231319"/>
              <a:gd name="connsiteY25" fmla="*/ 679607 h 4115479"/>
              <a:gd name="connsiteX26" fmla="*/ 5995078 w 11231319"/>
              <a:gd name="connsiteY26" fmla="*/ 655726 h 4115479"/>
              <a:gd name="connsiteX27" fmla="*/ 8129879 w 11231319"/>
              <a:gd name="connsiteY27" fmla="*/ 421063 h 4115479"/>
              <a:gd name="connsiteX28" fmla="*/ 8752345 w 11231319"/>
              <a:gd name="connsiteY28" fmla="*/ 673258 h 4115479"/>
              <a:gd name="connsiteX29" fmla="*/ 8884331 w 11231319"/>
              <a:gd name="connsiteY29" fmla="*/ 745429 h 4115479"/>
              <a:gd name="connsiteX30" fmla="*/ 8902533 w 11231319"/>
              <a:gd name="connsiteY30" fmla="*/ 720670 h 4115479"/>
              <a:gd name="connsiteX31" fmla="*/ 9434119 w 11231319"/>
              <a:gd name="connsiteY31" fmla="*/ 419489 h 4115479"/>
              <a:gd name="connsiteX32" fmla="*/ 10542655 w 11231319"/>
              <a:gd name="connsiteY32" fmla="*/ 1057973 h 4115479"/>
              <a:gd name="connsiteX33" fmla="*/ 11006783 w 11231319"/>
              <a:gd name="connsiteY33" fmla="*/ 2549877 h 4115479"/>
              <a:gd name="connsiteX34" fmla="*/ 10945787 w 11231319"/>
              <a:gd name="connsiteY34" fmla="*/ 2612863 h 4115479"/>
              <a:gd name="connsiteX35" fmla="*/ 11025189 w 11231319"/>
              <a:gd name="connsiteY35" fmla="*/ 2666028 h 4115479"/>
              <a:gd name="connsiteX36" fmla="*/ 10859157 w 11231319"/>
              <a:gd name="connsiteY36" fmla="*/ 3411205 h 4115479"/>
              <a:gd name="connsiteX37" fmla="*/ 10125201 w 11231319"/>
              <a:gd name="connsiteY37" fmla="*/ 3080624 h 4115479"/>
              <a:gd name="connsiteX38" fmla="*/ 10124215 w 11231319"/>
              <a:gd name="connsiteY38" fmla="*/ 3034392 h 4115479"/>
              <a:gd name="connsiteX39" fmla="*/ 9975445 w 11231319"/>
              <a:gd name="connsiteY39" fmla="*/ 3076900 h 4115479"/>
              <a:gd name="connsiteX40" fmla="*/ 8960317 w 11231319"/>
              <a:gd name="connsiteY40" fmla="*/ 3154930 h 4115479"/>
              <a:gd name="connsiteX41" fmla="*/ 8912523 w 11231319"/>
              <a:gd name="connsiteY41" fmla="*/ 3140116 h 4115479"/>
              <a:gd name="connsiteX42" fmla="*/ 8714437 w 11231319"/>
              <a:gd name="connsiteY42" fmla="*/ 3324964 h 4115479"/>
              <a:gd name="connsiteX43" fmla="*/ 6306010 w 11231319"/>
              <a:gd name="connsiteY43" fmla="*/ 3529359 h 4115479"/>
              <a:gd name="connsiteX44" fmla="*/ 6294094 w 11231319"/>
              <a:gd name="connsiteY44" fmla="*/ 3507633 h 4115479"/>
              <a:gd name="connsiteX45" fmla="*/ 6265005 w 11231319"/>
              <a:gd name="connsiteY45" fmla="*/ 3540355 h 4115479"/>
              <a:gd name="connsiteX46" fmla="*/ 4565957 w 11231319"/>
              <a:gd name="connsiteY46" fmla="*/ 3579812 h 4115479"/>
              <a:gd name="connsiteX47" fmla="*/ 3614062 w 11231319"/>
              <a:gd name="connsiteY47" fmla="*/ 3130226 h 4115479"/>
              <a:gd name="connsiteX48" fmla="*/ 3587403 w 11231319"/>
              <a:gd name="connsiteY48" fmla="*/ 3107388 h 4115479"/>
              <a:gd name="connsiteX49" fmla="*/ 3538303 w 11231319"/>
              <a:gd name="connsiteY49" fmla="*/ 3182540 h 4115479"/>
              <a:gd name="connsiteX50" fmla="*/ 1812964 w 11231319"/>
              <a:gd name="connsiteY50" fmla="*/ 3633129 h 4115479"/>
              <a:gd name="connsiteX51" fmla="*/ 533072 w 11231319"/>
              <a:gd name="connsiteY51" fmla="*/ 1147212 h 4115479"/>
              <a:gd name="connsiteX52" fmla="*/ 601981 w 11231319"/>
              <a:gd name="connsiteY52" fmla="*/ 1043279 h 4115479"/>
              <a:gd name="connsiteX53" fmla="*/ 489135 w 11231319"/>
              <a:gd name="connsiteY53" fmla="*/ 1065251 h 4115479"/>
              <a:gd name="connsiteX54" fmla="*/ 183796 w 11231319"/>
              <a:gd name="connsiteY54" fmla="*/ 578215 h 4115479"/>
              <a:gd name="connsiteX55" fmla="*/ 806201 w 11231319"/>
              <a:gd name="connsiteY55" fmla="*/ 418374 h 4115479"/>
              <a:gd name="connsiteX56" fmla="*/ 901592 w 11231319"/>
              <a:gd name="connsiteY56" fmla="*/ 528613 h 4115479"/>
              <a:gd name="connsiteX57" fmla="*/ 942442 w 11231319"/>
              <a:gd name="connsiteY57" fmla="*/ 595154 h 4115479"/>
              <a:gd name="connsiteX58" fmla="*/ 1001474 w 11231319"/>
              <a:gd name="connsiteY58" fmla="*/ 528449 h 4115479"/>
              <a:gd name="connsiteX59" fmla="*/ 1990791 w 11231319"/>
              <a:gd name="connsiteY59" fmla="*/ 900 h 411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231319" h="4115479">
                <a:moveTo>
                  <a:pt x="10726113" y="244645"/>
                </a:moveTo>
                <a:cubicBezTo>
                  <a:pt x="10762445" y="245239"/>
                  <a:pt x="10802525" y="248820"/>
                  <a:pt x="10846355" y="255389"/>
                </a:cubicBezTo>
                <a:cubicBezTo>
                  <a:pt x="11197823" y="307838"/>
                  <a:pt x="11262767" y="472748"/>
                  <a:pt x="11042027" y="750015"/>
                </a:cubicBezTo>
                <a:cubicBezTo>
                  <a:pt x="10821287" y="1027283"/>
                  <a:pt x="10645555" y="1001059"/>
                  <a:pt x="10515663" y="671237"/>
                </a:cubicBezTo>
                <a:cubicBezTo>
                  <a:pt x="10401277" y="382736"/>
                  <a:pt x="10471801" y="240492"/>
                  <a:pt x="10726113" y="244645"/>
                </a:cubicBezTo>
                <a:close/>
                <a:moveTo>
                  <a:pt x="4206382" y="58056"/>
                </a:moveTo>
                <a:cubicBezTo>
                  <a:pt x="4218840" y="56934"/>
                  <a:pt x="4231711" y="57433"/>
                  <a:pt x="4244994" y="59553"/>
                </a:cubicBezTo>
                <a:cubicBezTo>
                  <a:pt x="4308755" y="69728"/>
                  <a:pt x="4382015" y="117248"/>
                  <a:pt x="4464777" y="202071"/>
                </a:cubicBezTo>
                <a:cubicBezTo>
                  <a:pt x="4685474" y="428266"/>
                  <a:pt x="4642686" y="580816"/>
                  <a:pt x="4336412" y="658970"/>
                </a:cubicBezTo>
                <a:cubicBezTo>
                  <a:pt x="4030138" y="737876"/>
                  <a:pt x="3919790" y="624402"/>
                  <a:pt x="4005366" y="320053"/>
                </a:cubicBezTo>
                <a:cubicBezTo>
                  <a:pt x="4052166" y="153201"/>
                  <a:pt x="4119171" y="65910"/>
                  <a:pt x="4206382" y="58056"/>
                </a:cubicBezTo>
                <a:close/>
                <a:moveTo>
                  <a:pt x="1990791" y="900"/>
                </a:moveTo>
                <a:cubicBezTo>
                  <a:pt x="2282032" y="14654"/>
                  <a:pt x="2565512" y="186195"/>
                  <a:pt x="2841271" y="515395"/>
                </a:cubicBezTo>
                <a:lnTo>
                  <a:pt x="2897253" y="585621"/>
                </a:lnTo>
                <a:lnTo>
                  <a:pt x="2922390" y="496055"/>
                </a:lnTo>
                <a:cubicBezTo>
                  <a:pt x="2977806" y="346603"/>
                  <a:pt x="3078346" y="276285"/>
                  <a:pt x="3223801" y="285048"/>
                </a:cubicBezTo>
                <a:cubicBezTo>
                  <a:pt x="3329588" y="291421"/>
                  <a:pt x="3459132" y="339621"/>
                  <a:pt x="3612353" y="429628"/>
                </a:cubicBezTo>
                <a:cubicBezTo>
                  <a:pt x="4103969" y="717994"/>
                  <a:pt x="4101929" y="1002253"/>
                  <a:pt x="3607538" y="1282751"/>
                </a:cubicBezTo>
                <a:cubicBezTo>
                  <a:pt x="3545740" y="1317813"/>
                  <a:pt x="3487825" y="1346240"/>
                  <a:pt x="3433797" y="1368032"/>
                </a:cubicBezTo>
                <a:lnTo>
                  <a:pt x="3381237" y="1386674"/>
                </a:lnTo>
                <a:lnTo>
                  <a:pt x="3473290" y="1578975"/>
                </a:lnTo>
                <a:lnTo>
                  <a:pt x="3497734" y="1639683"/>
                </a:lnTo>
                <a:lnTo>
                  <a:pt x="3615238" y="1488202"/>
                </a:lnTo>
                <a:cubicBezTo>
                  <a:pt x="3728594" y="1354221"/>
                  <a:pt x="3864592" y="1215361"/>
                  <a:pt x="4023223" y="1071634"/>
                </a:cubicBezTo>
                <a:cubicBezTo>
                  <a:pt x="4857458" y="314803"/>
                  <a:pt x="5495251" y="167358"/>
                  <a:pt x="5937211" y="628325"/>
                </a:cubicBezTo>
                <a:lnTo>
                  <a:pt x="5982494" y="679607"/>
                </a:lnTo>
                <a:lnTo>
                  <a:pt x="5995078" y="655726"/>
                </a:lnTo>
                <a:cubicBezTo>
                  <a:pt x="6308345" y="124847"/>
                  <a:pt x="7020095" y="46917"/>
                  <a:pt x="8129879" y="421063"/>
                </a:cubicBezTo>
                <a:cubicBezTo>
                  <a:pt x="8363517" y="499830"/>
                  <a:pt x="8571007" y="583897"/>
                  <a:pt x="8752345" y="673258"/>
                </a:cubicBezTo>
                <a:lnTo>
                  <a:pt x="8884331" y="745429"/>
                </a:lnTo>
                <a:lnTo>
                  <a:pt x="8902533" y="720670"/>
                </a:lnTo>
                <a:cubicBezTo>
                  <a:pt x="9056115" y="527392"/>
                  <a:pt x="9233311" y="427023"/>
                  <a:pt x="9434119" y="419489"/>
                </a:cubicBezTo>
                <a:cubicBezTo>
                  <a:pt x="9746491" y="407771"/>
                  <a:pt x="10116003" y="620692"/>
                  <a:pt x="10542655" y="1057973"/>
                </a:cubicBezTo>
                <a:cubicBezTo>
                  <a:pt x="11152161" y="1682661"/>
                  <a:pt x="11306869" y="2180233"/>
                  <a:pt x="11006783" y="2549877"/>
                </a:cubicBezTo>
                <a:lnTo>
                  <a:pt x="10945787" y="2612863"/>
                </a:lnTo>
                <a:lnTo>
                  <a:pt x="11025189" y="2666028"/>
                </a:lnTo>
                <a:cubicBezTo>
                  <a:pt x="11347383" y="2917453"/>
                  <a:pt x="11291747" y="3165769"/>
                  <a:pt x="10859157" y="3411205"/>
                </a:cubicBezTo>
                <a:cubicBezTo>
                  <a:pt x="10395665" y="3674171"/>
                  <a:pt x="10150653" y="3563884"/>
                  <a:pt x="10125201" y="3080624"/>
                </a:cubicBezTo>
                <a:lnTo>
                  <a:pt x="10124215" y="3034392"/>
                </a:lnTo>
                <a:lnTo>
                  <a:pt x="9975445" y="3076900"/>
                </a:lnTo>
                <a:cubicBezTo>
                  <a:pt x="9552523" y="3185857"/>
                  <a:pt x="9214145" y="3211799"/>
                  <a:pt x="8960317" y="3154930"/>
                </a:cubicBezTo>
                <a:lnTo>
                  <a:pt x="8912523" y="3140116"/>
                </a:lnTo>
                <a:lnTo>
                  <a:pt x="8714437" y="3324964"/>
                </a:lnTo>
                <a:cubicBezTo>
                  <a:pt x="7605950" y="4306398"/>
                  <a:pt x="6802541" y="4373355"/>
                  <a:pt x="6306010" y="3529359"/>
                </a:cubicBezTo>
                <a:lnTo>
                  <a:pt x="6294094" y="3507633"/>
                </a:lnTo>
                <a:lnTo>
                  <a:pt x="6265005" y="3540355"/>
                </a:lnTo>
                <a:cubicBezTo>
                  <a:pt x="5947472" y="3828241"/>
                  <a:pt x="5381033" y="3841536"/>
                  <a:pt x="4565957" y="3579812"/>
                </a:cubicBezTo>
                <a:cubicBezTo>
                  <a:pt x="4157879" y="3449811"/>
                  <a:pt x="3840602" y="3299912"/>
                  <a:pt x="3614062" y="3130226"/>
                </a:cubicBezTo>
                <a:lnTo>
                  <a:pt x="3587403" y="3107388"/>
                </a:lnTo>
                <a:lnTo>
                  <a:pt x="3538303" y="3182540"/>
                </a:lnTo>
                <a:cubicBezTo>
                  <a:pt x="3261538" y="3525045"/>
                  <a:pt x="2686379" y="3675387"/>
                  <a:pt x="1812964" y="3633129"/>
                </a:cubicBezTo>
                <a:cubicBezTo>
                  <a:pt x="-51627" y="3547221"/>
                  <a:pt x="-477388" y="2715755"/>
                  <a:pt x="533072" y="1147212"/>
                </a:cubicBezTo>
                <a:lnTo>
                  <a:pt x="601981" y="1043279"/>
                </a:lnTo>
                <a:lnTo>
                  <a:pt x="489135" y="1065251"/>
                </a:lnTo>
                <a:cubicBezTo>
                  <a:pt x="184129" y="1101804"/>
                  <a:pt x="82350" y="939003"/>
                  <a:pt x="183796" y="578215"/>
                </a:cubicBezTo>
                <a:cubicBezTo>
                  <a:pt x="299734" y="164867"/>
                  <a:pt x="507202" y="111926"/>
                  <a:pt x="806201" y="418374"/>
                </a:cubicBezTo>
                <a:cubicBezTo>
                  <a:pt x="843576" y="456680"/>
                  <a:pt x="875373" y="493427"/>
                  <a:pt x="901592" y="528613"/>
                </a:cubicBezTo>
                <a:lnTo>
                  <a:pt x="942442" y="595154"/>
                </a:lnTo>
                <a:lnTo>
                  <a:pt x="1001474" y="528449"/>
                </a:lnTo>
                <a:cubicBezTo>
                  <a:pt x="1340672" y="161562"/>
                  <a:pt x="1670427" y="-14230"/>
                  <a:pt x="1990791" y="90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3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7CFFF0-4770-4535-B407-E253FFD1E3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7500" y="304800"/>
            <a:ext cx="3937000" cy="62230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/>
            </a:lvl1pPr>
          </a:lstStyle>
          <a:p>
            <a:pPr lvl="0"/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D628F31-2FF0-46F1-941A-8B8CC5BE1BB3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0D17100-7129-43B4-BDA6-67DED9F31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C4711-8169-42E1-AE99-4EB690233196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504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3D4BF36-2A4F-4FDB-A177-5275BE74D3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7500" y="304800"/>
            <a:ext cx="11569700" cy="30099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/>
            </a:lvl1pPr>
          </a:lstStyle>
          <a:p>
            <a:pPr lvl="0"/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09AF0B1-3BC9-4099-A298-5E52C1F829A6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E25AC4-ED0D-4624-B6FD-72D0BF47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918BD-ADCC-4CB0-836C-9492CDB2EBA6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49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9B039EA-E678-497C-A716-F1B97C373B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7351" y="2558266"/>
            <a:ext cx="1732866" cy="173751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/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D33227E-D038-45EB-8515-E8E58BC423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0217" y="2558265"/>
            <a:ext cx="1732866" cy="173751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EA6BE1F2-DCDC-4DC6-AC9A-1A1F1121E43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43083" y="2558266"/>
            <a:ext cx="1732866" cy="173751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/>
            </a:lvl1pPr>
          </a:lstStyle>
          <a:p>
            <a:pPr lvl="0"/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D600893-3036-4F7F-AF81-DA7A5E807766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E612C57-6C5D-4A76-88BA-D37EE58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2384AE-70DC-409A-B805-33DA3B0401F6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142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3704F5-7843-44D3-8066-7CFD0B1BD5D0}"/>
              </a:ext>
            </a:extLst>
          </p:cNvPr>
          <p:cNvSpPr/>
          <p:nvPr userDrawn="1"/>
        </p:nvSpPr>
        <p:spPr>
          <a:xfrm>
            <a:off x="1617791" y="2002971"/>
            <a:ext cx="8067676" cy="2467205"/>
          </a:xfrm>
          <a:prstGeom prst="roundRect">
            <a:avLst>
              <a:gd name="adj" fmla="val 3655"/>
            </a:avLst>
          </a:pr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72D550-4365-444B-943F-B21989C7A6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17663" y="2003195"/>
            <a:ext cx="3038475" cy="2467206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B5DC933-56F5-494D-92A0-30DB47E539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42429" y="1014956"/>
            <a:ext cx="2424114" cy="141452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817FD80-44DD-41AC-B8F4-640C66F2C0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8027" y="4301302"/>
            <a:ext cx="2424114" cy="141452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18B3381-1DEA-487D-90EF-F808C8AA57F6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67DFEE1-4EA0-4E67-BF8B-DFBEC227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837198-24FF-433E-8AFB-1FC87DF2194B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848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1" grpId="0" animBg="1"/>
      <p:bldP spid="12" grpId="0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BD7133-109B-4827-A07A-35DF8E80BDCF}"/>
              </a:ext>
            </a:extLst>
          </p:cNvPr>
          <p:cNvSpPr/>
          <p:nvPr userDrawn="1"/>
        </p:nvSpPr>
        <p:spPr>
          <a:xfrm>
            <a:off x="5661025" y="1129256"/>
            <a:ext cx="2276475" cy="3452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9C7070B-B314-4E2E-A8BA-D0767AEE95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1027" y="1129256"/>
            <a:ext cx="2276474" cy="1461544"/>
          </a:xfrm>
          <a:custGeom>
            <a:avLst/>
            <a:gdLst>
              <a:gd name="connsiteX0" fmla="*/ 0 w 2276475"/>
              <a:gd name="connsiteY0" fmla="*/ 0 h 1461544"/>
              <a:gd name="connsiteX1" fmla="*/ 2276475 w 2276475"/>
              <a:gd name="connsiteY1" fmla="*/ 0 h 1461544"/>
              <a:gd name="connsiteX2" fmla="*/ 2276475 w 2276475"/>
              <a:gd name="connsiteY2" fmla="*/ 1461544 h 1461544"/>
              <a:gd name="connsiteX3" fmla="*/ 0 w 2276475"/>
              <a:gd name="connsiteY3" fmla="*/ 1461544 h 146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475" h="1461544">
                <a:moveTo>
                  <a:pt x="0" y="0"/>
                </a:moveTo>
                <a:lnTo>
                  <a:pt x="2276475" y="0"/>
                </a:lnTo>
                <a:lnTo>
                  <a:pt x="2276475" y="1461544"/>
                </a:lnTo>
                <a:lnTo>
                  <a:pt x="0" y="146154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 dirty="0"/>
            </a:lvl1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B1BD2B-0E23-487E-A71B-5D30E0E02741}"/>
              </a:ext>
            </a:extLst>
          </p:cNvPr>
          <p:cNvSpPr/>
          <p:nvPr userDrawn="1"/>
        </p:nvSpPr>
        <p:spPr>
          <a:xfrm>
            <a:off x="7937500" y="2124619"/>
            <a:ext cx="2276475" cy="3452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E861C27-82E7-4FB1-973F-678F691949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37502" y="2124619"/>
            <a:ext cx="2276474" cy="1461544"/>
          </a:xfrm>
          <a:custGeom>
            <a:avLst/>
            <a:gdLst>
              <a:gd name="connsiteX0" fmla="*/ 0 w 2276475"/>
              <a:gd name="connsiteY0" fmla="*/ 0 h 1461544"/>
              <a:gd name="connsiteX1" fmla="*/ 2276475 w 2276475"/>
              <a:gd name="connsiteY1" fmla="*/ 0 h 1461544"/>
              <a:gd name="connsiteX2" fmla="*/ 2276475 w 2276475"/>
              <a:gd name="connsiteY2" fmla="*/ 1461544 h 1461544"/>
              <a:gd name="connsiteX3" fmla="*/ 0 w 2276475"/>
              <a:gd name="connsiteY3" fmla="*/ 1461544 h 146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475" h="1461544">
                <a:moveTo>
                  <a:pt x="0" y="0"/>
                </a:moveTo>
                <a:lnTo>
                  <a:pt x="2276475" y="0"/>
                </a:lnTo>
                <a:lnTo>
                  <a:pt x="2276475" y="1461544"/>
                </a:lnTo>
                <a:lnTo>
                  <a:pt x="0" y="146154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 dirty="0"/>
            </a:lvl1pPr>
          </a:lstStyle>
          <a:p>
            <a:pPr lvl="0"/>
            <a:endParaRPr lang="en-US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4A4985A-1F94-4E77-A924-BA3376F0BD03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3417F08-A033-4256-AEA7-5E49F6BE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82E5B-18C0-4786-A7B7-97EEF46FCAA2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22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475288" y="1824038"/>
            <a:ext cx="4630737" cy="2954337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994900" y="2997200"/>
            <a:ext cx="1193800" cy="20828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60376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D8BC4D-B0C0-4789-81D8-C572825D2004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92DE0BC-4DCF-47CC-9E96-2CF62728623E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559F9B0-3536-4F80-B9B4-C2427EB67B73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930F32-47B5-49F1-A95C-DFB7A97C8C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74788" y="2286000"/>
            <a:ext cx="4297362" cy="26670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6694D72-D352-431F-B640-ABFC0C5DB4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91086" y="1173705"/>
            <a:ext cx="2416971" cy="1414521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32D02A2-1009-4BA4-9815-28DA5841D66B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5BE7252-3416-41FA-9590-DA5EAE673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FD9AC-95F9-4CB0-9873-447D3F5151D9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060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217EA8-3AAD-4CB1-B190-F73721BA678F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4339EB5-BAC2-4098-AD4F-A4BC750BCCC0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B854B98-EDD1-4669-81B5-DC2C65EC3C5E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A1289C-38C3-42AC-9F3F-AF54B5212E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25575" y="1557338"/>
            <a:ext cx="6411913" cy="37115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A7F29200-9EE3-432D-A519-094993853C20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F66C4C-0BF5-4381-9AFC-D57CBAEB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514EC-3813-47FE-9CCE-7F873784FBA9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240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28D694-E3A5-4BDF-A8E9-D1FF2AB4A3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944" y="330200"/>
            <a:ext cx="6736355" cy="30988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617BEC0-849C-4E2D-AB4C-35D9B2D1F2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31100" y="330200"/>
            <a:ext cx="4316412" cy="30988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127000" dist="635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/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2368398-291C-440E-BFAF-F1A554224A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9888" y="3556000"/>
            <a:ext cx="2830512" cy="29718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127000" dist="635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04D2FAF-5799-4A4D-9980-66405D236F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96116" y="3556000"/>
            <a:ext cx="2830512" cy="29718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127000" dist="635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E3E05CC-4901-411B-964F-E0FF42FD9D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50052" y="1057275"/>
            <a:ext cx="2691896" cy="259715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11C9DA6-DB3C-4EA0-B855-C24AFCCB61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12956" y="1201010"/>
            <a:ext cx="2393938" cy="230968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127000" dist="635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378F0779-37CB-455E-8C66-257C96DC0CE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85106" y="1201010"/>
            <a:ext cx="2393938" cy="230968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127000" dist="635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78086D5-D3AE-4675-8B6C-9D0125D6D394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763BF95-4A9F-417F-9396-60BD55BF4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39211-A0F3-4A27-8983-85322C753635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13F5C-6714-4636-9711-78DB7A54FD5F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D24280-E0F0-4DE2-9384-20224162E9C5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74095DE7-B7B4-415D-9EBC-7B3DECBE5D6E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A0A41CFA-A5D3-409F-8BD3-85F697EDFF0C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7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AC3C2B-9CB0-4EBA-BD86-EB525212C99D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13CD50-4C7C-498B-9772-7A265E8C723C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A803C1CD-72E4-4BB3-9396-48500494B135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C001D50-9FCA-4C41-BA5B-F3160C0219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5321299" cy="6858000"/>
          </a:xfrm>
          <a:custGeom>
            <a:avLst/>
            <a:gdLst>
              <a:gd name="connsiteX0" fmla="*/ 2158999 w 5321299"/>
              <a:gd name="connsiteY0" fmla="*/ 5464728 h 6858000"/>
              <a:gd name="connsiteX1" fmla="*/ 3162299 w 5321299"/>
              <a:gd name="connsiteY1" fmla="*/ 5464728 h 6858000"/>
              <a:gd name="connsiteX2" fmla="*/ 3162299 w 5321299"/>
              <a:gd name="connsiteY2" fmla="*/ 6003342 h 6858000"/>
              <a:gd name="connsiteX3" fmla="*/ 2158999 w 5321299"/>
              <a:gd name="connsiteY3" fmla="*/ 6003342 h 6858000"/>
              <a:gd name="connsiteX4" fmla="*/ 0 w 5321299"/>
              <a:gd name="connsiteY4" fmla="*/ 4709556 h 6858000"/>
              <a:gd name="connsiteX5" fmla="*/ 1003300 w 5321299"/>
              <a:gd name="connsiteY5" fmla="*/ 4709556 h 6858000"/>
              <a:gd name="connsiteX6" fmla="*/ 1003300 w 5321299"/>
              <a:gd name="connsiteY6" fmla="*/ 6858000 h 6858000"/>
              <a:gd name="connsiteX7" fmla="*/ 0 w 5321299"/>
              <a:gd name="connsiteY7" fmla="*/ 6858000 h 6858000"/>
              <a:gd name="connsiteX8" fmla="*/ 3238499 w 5321299"/>
              <a:gd name="connsiteY8" fmla="*/ 4618581 h 6858000"/>
              <a:gd name="connsiteX9" fmla="*/ 4241799 w 5321299"/>
              <a:gd name="connsiteY9" fmla="*/ 4618581 h 6858000"/>
              <a:gd name="connsiteX10" fmla="*/ 4241799 w 5321299"/>
              <a:gd name="connsiteY10" fmla="*/ 6857999 h 6858000"/>
              <a:gd name="connsiteX11" fmla="*/ 3238499 w 5321299"/>
              <a:gd name="connsiteY11" fmla="*/ 6857999 h 6858000"/>
              <a:gd name="connsiteX12" fmla="*/ 1079499 w 5321299"/>
              <a:gd name="connsiteY12" fmla="*/ 3970389 h 6858000"/>
              <a:gd name="connsiteX13" fmla="*/ 2082799 w 5321299"/>
              <a:gd name="connsiteY13" fmla="*/ 3970389 h 6858000"/>
              <a:gd name="connsiteX14" fmla="*/ 2082799 w 5321299"/>
              <a:gd name="connsiteY14" fmla="*/ 6777117 h 6858000"/>
              <a:gd name="connsiteX15" fmla="*/ 1079499 w 5321299"/>
              <a:gd name="connsiteY15" fmla="*/ 6777117 h 6858000"/>
              <a:gd name="connsiteX16" fmla="*/ 4317999 w 5321299"/>
              <a:gd name="connsiteY16" fmla="*/ 3879415 h 6858000"/>
              <a:gd name="connsiteX17" fmla="*/ 5321299 w 5321299"/>
              <a:gd name="connsiteY17" fmla="*/ 3879415 h 6858000"/>
              <a:gd name="connsiteX18" fmla="*/ 5321299 w 5321299"/>
              <a:gd name="connsiteY18" fmla="*/ 6449861 h 6858000"/>
              <a:gd name="connsiteX19" fmla="*/ 4317999 w 5321299"/>
              <a:gd name="connsiteY19" fmla="*/ 6449861 h 6858000"/>
              <a:gd name="connsiteX20" fmla="*/ 2158999 w 5321299"/>
              <a:gd name="connsiteY20" fmla="*/ 2567025 h 6858000"/>
              <a:gd name="connsiteX21" fmla="*/ 3162299 w 5321299"/>
              <a:gd name="connsiteY21" fmla="*/ 2567025 h 6858000"/>
              <a:gd name="connsiteX22" fmla="*/ 3162299 w 5321299"/>
              <a:gd name="connsiteY22" fmla="*/ 5373753 h 6858000"/>
              <a:gd name="connsiteX23" fmla="*/ 2158999 w 5321299"/>
              <a:gd name="connsiteY23" fmla="*/ 5373753 h 6858000"/>
              <a:gd name="connsiteX24" fmla="*/ 0 w 5321299"/>
              <a:gd name="connsiteY24" fmla="*/ 1811854 h 6858000"/>
              <a:gd name="connsiteX25" fmla="*/ 1003300 w 5321299"/>
              <a:gd name="connsiteY25" fmla="*/ 1811854 h 6858000"/>
              <a:gd name="connsiteX26" fmla="*/ 1003300 w 5321299"/>
              <a:gd name="connsiteY26" fmla="*/ 4618581 h 6858000"/>
              <a:gd name="connsiteX27" fmla="*/ 0 w 5321299"/>
              <a:gd name="connsiteY27" fmla="*/ 4618581 h 6858000"/>
              <a:gd name="connsiteX28" fmla="*/ 3238499 w 5321299"/>
              <a:gd name="connsiteY28" fmla="*/ 1720878 h 6858000"/>
              <a:gd name="connsiteX29" fmla="*/ 4241799 w 5321299"/>
              <a:gd name="connsiteY29" fmla="*/ 1720878 h 6858000"/>
              <a:gd name="connsiteX30" fmla="*/ 4241799 w 5321299"/>
              <a:gd name="connsiteY30" fmla="*/ 4527606 h 6858000"/>
              <a:gd name="connsiteX31" fmla="*/ 3238499 w 5321299"/>
              <a:gd name="connsiteY31" fmla="*/ 4527606 h 6858000"/>
              <a:gd name="connsiteX32" fmla="*/ 4317999 w 5321299"/>
              <a:gd name="connsiteY32" fmla="*/ 1217991 h 6858000"/>
              <a:gd name="connsiteX33" fmla="*/ 5321299 w 5321299"/>
              <a:gd name="connsiteY33" fmla="*/ 1217991 h 6858000"/>
              <a:gd name="connsiteX34" fmla="*/ 5321299 w 5321299"/>
              <a:gd name="connsiteY34" fmla="*/ 3788437 h 6858000"/>
              <a:gd name="connsiteX35" fmla="*/ 4317999 w 5321299"/>
              <a:gd name="connsiteY35" fmla="*/ 3788437 h 6858000"/>
              <a:gd name="connsiteX36" fmla="*/ 1079499 w 5321299"/>
              <a:gd name="connsiteY36" fmla="*/ 1072687 h 6858000"/>
              <a:gd name="connsiteX37" fmla="*/ 2082799 w 5321299"/>
              <a:gd name="connsiteY37" fmla="*/ 1072687 h 6858000"/>
              <a:gd name="connsiteX38" fmla="*/ 2082799 w 5321299"/>
              <a:gd name="connsiteY38" fmla="*/ 3879414 h 6858000"/>
              <a:gd name="connsiteX39" fmla="*/ 1079499 w 5321299"/>
              <a:gd name="connsiteY39" fmla="*/ 3879414 h 6858000"/>
              <a:gd name="connsiteX40" fmla="*/ 3238499 w 5321299"/>
              <a:gd name="connsiteY40" fmla="*/ 286347 h 6858000"/>
              <a:gd name="connsiteX41" fmla="*/ 4241799 w 5321299"/>
              <a:gd name="connsiteY41" fmla="*/ 286347 h 6858000"/>
              <a:gd name="connsiteX42" fmla="*/ 4241799 w 5321299"/>
              <a:gd name="connsiteY42" fmla="*/ 1629903 h 6858000"/>
              <a:gd name="connsiteX43" fmla="*/ 3238499 w 5321299"/>
              <a:gd name="connsiteY43" fmla="*/ 1629903 h 6858000"/>
              <a:gd name="connsiteX44" fmla="*/ 0 w 5321299"/>
              <a:gd name="connsiteY44" fmla="*/ 1 h 6858000"/>
              <a:gd name="connsiteX45" fmla="*/ 1003300 w 5321299"/>
              <a:gd name="connsiteY45" fmla="*/ 1 h 6858000"/>
              <a:gd name="connsiteX46" fmla="*/ 1003300 w 5321299"/>
              <a:gd name="connsiteY46" fmla="*/ 1720879 h 6858000"/>
              <a:gd name="connsiteX47" fmla="*/ 0 w 5321299"/>
              <a:gd name="connsiteY47" fmla="*/ 1720879 h 6858000"/>
              <a:gd name="connsiteX48" fmla="*/ 2158999 w 5321299"/>
              <a:gd name="connsiteY48" fmla="*/ 0 h 6858000"/>
              <a:gd name="connsiteX49" fmla="*/ 3162299 w 5321299"/>
              <a:gd name="connsiteY49" fmla="*/ 0 h 6858000"/>
              <a:gd name="connsiteX50" fmla="*/ 3162299 w 5321299"/>
              <a:gd name="connsiteY50" fmla="*/ 2476051 h 6858000"/>
              <a:gd name="connsiteX51" fmla="*/ 2158999 w 5321299"/>
              <a:gd name="connsiteY51" fmla="*/ 24760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321299" h="6858000">
                <a:moveTo>
                  <a:pt x="2158999" y="5464728"/>
                </a:moveTo>
                <a:lnTo>
                  <a:pt x="3162299" y="5464728"/>
                </a:lnTo>
                <a:lnTo>
                  <a:pt x="3162299" y="6003342"/>
                </a:lnTo>
                <a:lnTo>
                  <a:pt x="2158999" y="6003342"/>
                </a:lnTo>
                <a:close/>
                <a:moveTo>
                  <a:pt x="0" y="4709556"/>
                </a:moveTo>
                <a:lnTo>
                  <a:pt x="1003300" y="4709556"/>
                </a:lnTo>
                <a:lnTo>
                  <a:pt x="1003300" y="6858000"/>
                </a:lnTo>
                <a:lnTo>
                  <a:pt x="0" y="6858000"/>
                </a:lnTo>
                <a:close/>
                <a:moveTo>
                  <a:pt x="3238499" y="4618581"/>
                </a:moveTo>
                <a:lnTo>
                  <a:pt x="4241799" y="4618581"/>
                </a:lnTo>
                <a:lnTo>
                  <a:pt x="4241799" y="6857999"/>
                </a:lnTo>
                <a:lnTo>
                  <a:pt x="3238499" y="6857999"/>
                </a:lnTo>
                <a:close/>
                <a:moveTo>
                  <a:pt x="1079499" y="3970389"/>
                </a:moveTo>
                <a:lnTo>
                  <a:pt x="2082799" y="3970389"/>
                </a:lnTo>
                <a:lnTo>
                  <a:pt x="2082799" y="6777117"/>
                </a:lnTo>
                <a:lnTo>
                  <a:pt x="1079499" y="6777117"/>
                </a:lnTo>
                <a:close/>
                <a:moveTo>
                  <a:pt x="4317999" y="3879415"/>
                </a:moveTo>
                <a:lnTo>
                  <a:pt x="5321299" y="3879415"/>
                </a:lnTo>
                <a:lnTo>
                  <a:pt x="5321299" y="6449861"/>
                </a:lnTo>
                <a:lnTo>
                  <a:pt x="4317999" y="6449861"/>
                </a:lnTo>
                <a:close/>
                <a:moveTo>
                  <a:pt x="2158999" y="2567025"/>
                </a:moveTo>
                <a:lnTo>
                  <a:pt x="3162299" y="2567025"/>
                </a:lnTo>
                <a:lnTo>
                  <a:pt x="3162299" y="5373753"/>
                </a:lnTo>
                <a:lnTo>
                  <a:pt x="2158999" y="5373753"/>
                </a:lnTo>
                <a:close/>
                <a:moveTo>
                  <a:pt x="0" y="1811854"/>
                </a:moveTo>
                <a:lnTo>
                  <a:pt x="1003300" y="1811854"/>
                </a:lnTo>
                <a:lnTo>
                  <a:pt x="1003300" y="4618581"/>
                </a:lnTo>
                <a:lnTo>
                  <a:pt x="0" y="4618581"/>
                </a:lnTo>
                <a:close/>
                <a:moveTo>
                  <a:pt x="3238499" y="1720878"/>
                </a:moveTo>
                <a:lnTo>
                  <a:pt x="4241799" y="1720878"/>
                </a:lnTo>
                <a:lnTo>
                  <a:pt x="4241799" y="4527606"/>
                </a:lnTo>
                <a:lnTo>
                  <a:pt x="3238499" y="4527606"/>
                </a:lnTo>
                <a:close/>
                <a:moveTo>
                  <a:pt x="4317999" y="1217991"/>
                </a:moveTo>
                <a:lnTo>
                  <a:pt x="5321299" y="1217991"/>
                </a:lnTo>
                <a:lnTo>
                  <a:pt x="5321299" y="3788437"/>
                </a:lnTo>
                <a:lnTo>
                  <a:pt x="4317999" y="3788437"/>
                </a:lnTo>
                <a:close/>
                <a:moveTo>
                  <a:pt x="1079499" y="1072687"/>
                </a:moveTo>
                <a:lnTo>
                  <a:pt x="2082799" y="1072687"/>
                </a:lnTo>
                <a:lnTo>
                  <a:pt x="2082799" y="3879414"/>
                </a:lnTo>
                <a:lnTo>
                  <a:pt x="1079499" y="3879414"/>
                </a:lnTo>
                <a:close/>
                <a:moveTo>
                  <a:pt x="3238499" y="286347"/>
                </a:moveTo>
                <a:lnTo>
                  <a:pt x="4241799" y="286347"/>
                </a:lnTo>
                <a:lnTo>
                  <a:pt x="4241799" y="1629903"/>
                </a:lnTo>
                <a:lnTo>
                  <a:pt x="3238499" y="1629903"/>
                </a:lnTo>
                <a:close/>
                <a:moveTo>
                  <a:pt x="0" y="1"/>
                </a:moveTo>
                <a:lnTo>
                  <a:pt x="1003300" y="1"/>
                </a:lnTo>
                <a:lnTo>
                  <a:pt x="1003300" y="1720879"/>
                </a:lnTo>
                <a:lnTo>
                  <a:pt x="0" y="1720879"/>
                </a:lnTo>
                <a:close/>
                <a:moveTo>
                  <a:pt x="2158999" y="0"/>
                </a:moveTo>
                <a:lnTo>
                  <a:pt x="3162299" y="0"/>
                </a:lnTo>
                <a:lnTo>
                  <a:pt x="3162299" y="2476051"/>
                </a:lnTo>
                <a:lnTo>
                  <a:pt x="2158999" y="2476051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5CCCEAA-EB33-4309-A3B8-69655184CB7A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508EB8-CC07-41A6-8C05-3C32FA18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C9081-AFC4-4166-B9FB-78ADB05999AC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331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EBF2349-73BC-4C89-A83E-2B9D339E9F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57900" y="1524001"/>
            <a:ext cx="2362201" cy="26669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F127B1-F3D2-469A-BBD6-86BACCEAD9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04950" y="1524001"/>
            <a:ext cx="2362201" cy="26669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FE585C6-6D0D-44FE-8EA8-3217416C9C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90714" y="2095500"/>
            <a:ext cx="2362201" cy="26669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6A0F45D-A491-475C-B1A7-B933B95D56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34376" y="2095500"/>
            <a:ext cx="2362201" cy="26669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EB0826F-6E81-425D-9647-4D8B539372E5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7165BE5-A905-4BD8-A2F0-AF0963A6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EADA3-B633-433B-BF9C-BA5E68B67E73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AFB2C-544F-41AF-8BC8-B6618570346D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696A90-72E5-4D4C-93BE-4BAAC067E7C6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3">
            <a:extLst>
              <a:ext uri="{FF2B5EF4-FFF2-40B4-BE49-F238E27FC236}">
                <a16:creationId xmlns:a16="http://schemas.microsoft.com/office/drawing/2014/main" id="{89A1694B-05C5-438B-A915-9C04DF7410D4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68497B8F-299F-4C7A-B9C1-25566ECB20AA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6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EBF2349-73BC-4C89-A83E-2B9D339E9F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01322" y="680157"/>
            <a:ext cx="1608546" cy="18160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F127B1-F3D2-469A-BBD6-86BACCEAD9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48372" y="680157"/>
            <a:ext cx="1608546" cy="18160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FE585C6-6D0D-44FE-8EA8-3217416C9C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34136" y="680157"/>
            <a:ext cx="1608546" cy="18160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6A0F45D-A491-475C-B1A7-B933B95D56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77798" y="680157"/>
            <a:ext cx="1608546" cy="18160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E18F3A6-9EF8-4A26-908D-55936D9C8A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92776" y="3619502"/>
            <a:ext cx="1608546" cy="18160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26DA814-B32E-4528-88ED-F7097D6EE9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39826" y="3619502"/>
            <a:ext cx="1608546" cy="18160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AE5335A-3060-41ED-9FD7-8D13718E8F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25590" y="3619502"/>
            <a:ext cx="1608546" cy="18160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73F6A4D-3403-4BA2-ADC6-F75EE2E08A0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69252" y="3619502"/>
            <a:ext cx="1608546" cy="1816099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B05E8B9E-0AFB-4C38-AC9E-5821B3A1234C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5C9B163-629C-4A26-A2F4-A5D7D27D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932B47-4866-450D-B624-1202992A3303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6638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BFABDCE-A952-42A4-8CDE-63DA39998027}"/>
              </a:ext>
            </a:extLst>
          </p:cNvPr>
          <p:cNvSpPr>
            <a:spLocks/>
          </p:cNvSpPr>
          <p:nvPr userDrawn="1"/>
        </p:nvSpPr>
        <p:spPr bwMode="auto">
          <a:xfrm rot="9449386" flipV="1">
            <a:off x="-2296077" y="-1100873"/>
            <a:ext cx="8915666" cy="6629499"/>
          </a:xfrm>
          <a:custGeom>
            <a:avLst/>
            <a:gdLst>
              <a:gd name="connsiteX0" fmla="*/ 6277561 w 8915666"/>
              <a:gd name="connsiteY0" fmla="*/ 0 h 6629499"/>
              <a:gd name="connsiteX1" fmla="*/ 0 w 8915666"/>
              <a:gd name="connsiteY1" fmla="*/ 2601566 h 6629499"/>
              <a:gd name="connsiteX2" fmla="*/ 4497646 w 8915666"/>
              <a:gd name="connsiteY2" fmla="*/ 4477302 h 6629499"/>
              <a:gd name="connsiteX3" fmla="*/ 8142092 w 8915666"/>
              <a:gd name="connsiteY3" fmla="*/ 6615771 h 6629499"/>
              <a:gd name="connsiteX4" fmla="*/ 8205013 w 8915666"/>
              <a:gd name="connsiteY4" fmla="*/ 6629499 h 6629499"/>
              <a:gd name="connsiteX5" fmla="*/ 8915666 w 8915666"/>
              <a:gd name="connsiteY5" fmla="*/ 6334989 h 662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5666" h="6629499">
                <a:moveTo>
                  <a:pt x="6277561" y="0"/>
                </a:moveTo>
                <a:lnTo>
                  <a:pt x="0" y="2601566"/>
                </a:lnTo>
                <a:cubicBezTo>
                  <a:pt x="1681432" y="2766308"/>
                  <a:pt x="2994949" y="2701925"/>
                  <a:pt x="4497646" y="4477302"/>
                </a:cubicBezTo>
                <a:cubicBezTo>
                  <a:pt x="5818099" y="6037366"/>
                  <a:pt x="6812668" y="6322891"/>
                  <a:pt x="8142092" y="6615771"/>
                </a:cubicBezTo>
                <a:lnTo>
                  <a:pt x="8205013" y="6629499"/>
                </a:lnTo>
                <a:lnTo>
                  <a:pt x="8915666" y="63349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baseline="-25000" dirty="0"/>
              <a:t> 	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4DC94C-55B9-46DB-9D16-6C98D4C3C0FA}"/>
              </a:ext>
            </a:extLst>
          </p:cNvPr>
          <p:cNvSpPr/>
          <p:nvPr userDrawn="1"/>
        </p:nvSpPr>
        <p:spPr>
          <a:xfrm>
            <a:off x="3478894" y="1242060"/>
            <a:ext cx="7333885" cy="35934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FB444D-0F56-4E71-A7D8-0ADE5B6D7FAE}"/>
              </a:ext>
            </a:extLst>
          </p:cNvPr>
          <p:cNvSpPr/>
          <p:nvPr userDrawn="1"/>
        </p:nvSpPr>
        <p:spPr>
          <a:xfrm>
            <a:off x="502608" y="563880"/>
            <a:ext cx="4596213" cy="5257800"/>
          </a:xfrm>
          <a:prstGeom prst="rect">
            <a:avLst/>
          </a:prstGeom>
          <a:solidFill>
            <a:schemeClr val="bg1"/>
          </a:solid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96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B2E67C-AD75-443C-9779-5B7FCE43ECDB}"/>
              </a:ext>
            </a:extLst>
          </p:cNvPr>
          <p:cNvSpPr/>
          <p:nvPr userDrawn="1"/>
        </p:nvSpPr>
        <p:spPr>
          <a:xfrm>
            <a:off x="5419725" y="1971675"/>
            <a:ext cx="2459990" cy="3676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7E9D6C-E7F2-4E5E-A400-EB8A014C0933}"/>
              </a:ext>
            </a:extLst>
          </p:cNvPr>
          <p:cNvSpPr/>
          <p:nvPr userDrawn="1"/>
        </p:nvSpPr>
        <p:spPr>
          <a:xfrm>
            <a:off x="4286885" y="5177928"/>
            <a:ext cx="2459990" cy="3676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DAA103-0134-4FC4-A959-A90F707D9F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5940" y="2339340"/>
            <a:ext cx="1767840" cy="2838588"/>
          </a:xfrm>
          <a:custGeom>
            <a:avLst/>
            <a:gdLst>
              <a:gd name="connsiteX0" fmla="*/ 0 w 1767840"/>
              <a:gd name="connsiteY0" fmla="*/ 0 h 2838588"/>
              <a:gd name="connsiteX1" fmla="*/ 1767840 w 1767840"/>
              <a:gd name="connsiteY1" fmla="*/ 0 h 2838588"/>
              <a:gd name="connsiteX2" fmla="*/ 1767840 w 1767840"/>
              <a:gd name="connsiteY2" fmla="*/ 2838588 h 2838588"/>
              <a:gd name="connsiteX3" fmla="*/ 0 w 1767840"/>
              <a:gd name="connsiteY3" fmla="*/ 2838588 h 283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840" h="2838588">
                <a:moveTo>
                  <a:pt x="0" y="0"/>
                </a:moveTo>
                <a:lnTo>
                  <a:pt x="1767840" y="0"/>
                </a:lnTo>
                <a:lnTo>
                  <a:pt x="1767840" y="2838588"/>
                </a:lnTo>
                <a:lnTo>
                  <a:pt x="0" y="2838588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2E9B33-5DF9-4882-A51E-F1448E83DC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58100" y="2339340"/>
            <a:ext cx="1767840" cy="2838588"/>
          </a:xfrm>
          <a:custGeom>
            <a:avLst/>
            <a:gdLst>
              <a:gd name="connsiteX0" fmla="*/ 0 w 1767840"/>
              <a:gd name="connsiteY0" fmla="*/ 0 h 2838588"/>
              <a:gd name="connsiteX1" fmla="*/ 1767840 w 1767840"/>
              <a:gd name="connsiteY1" fmla="*/ 0 h 2838588"/>
              <a:gd name="connsiteX2" fmla="*/ 1767840 w 1767840"/>
              <a:gd name="connsiteY2" fmla="*/ 2838588 h 2838588"/>
              <a:gd name="connsiteX3" fmla="*/ 0 w 1767840"/>
              <a:gd name="connsiteY3" fmla="*/ 2838588 h 283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840" h="2838588">
                <a:moveTo>
                  <a:pt x="0" y="0"/>
                </a:moveTo>
                <a:lnTo>
                  <a:pt x="1767840" y="0"/>
                </a:lnTo>
                <a:lnTo>
                  <a:pt x="1767840" y="2838588"/>
                </a:lnTo>
                <a:lnTo>
                  <a:pt x="0" y="2838588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686E259-CA59-44B5-9786-0B166DC85A6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2820" y="2339340"/>
            <a:ext cx="1767840" cy="2838588"/>
          </a:xfrm>
          <a:custGeom>
            <a:avLst/>
            <a:gdLst>
              <a:gd name="connsiteX0" fmla="*/ 0 w 1767840"/>
              <a:gd name="connsiteY0" fmla="*/ 0 h 2838588"/>
              <a:gd name="connsiteX1" fmla="*/ 1767840 w 1767840"/>
              <a:gd name="connsiteY1" fmla="*/ 0 h 2838588"/>
              <a:gd name="connsiteX2" fmla="*/ 1767840 w 1767840"/>
              <a:gd name="connsiteY2" fmla="*/ 2838588 h 2838588"/>
              <a:gd name="connsiteX3" fmla="*/ 0 w 1767840"/>
              <a:gd name="connsiteY3" fmla="*/ 2838588 h 283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840" h="2838588">
                <a:moveTo>
                  <a:pt x="0" y="0"/>
                </a:moveTo>
                <a:lnTo>
                  <a:pt x="1767840" y="0"/>
                </a:lnTo>
                <a:lnTo>
                  <a:pt x="1767840" y="2838588"/>
                </a:lnTo>
                <a:lnTo>
                  <a:pt x="0" y="2838588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F01E3C5-EFD1-4B6A-9BC6-2B46DE991B9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40660" y="2339340"/>
            <a:ext cx="1767840" cy="2838588"/>
          </a:xfrm>
          <a:custGeom>
            <a:avLst/>
            <a:gdLst>
              <a:gd name="connsiteX0" fmla="*/ 0 w 1767840"/>
              <a:gd name="connsiteY0" fmla="*/ 0 h 2838588"/>
              <a:gd name="connsiteX1" fmla="*/ 1767840 w 1767840"/>
              <a:gd name="connsiteY1" fmla="*/ 0 h 2838588"/>
              <a:gd name="connsiteX2" fmla="*/ 1767840 w 1767840"/>
              <a:gd name="connsiteY2" fmla="*/ 2838588 h 2838588"/>
              <a:gd name="connsiteX3" fmla="*/ 0 w 1767840"/>
              <a:gd name="connsiteY3" fmla="*/ 2838588 h 283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840" h="2838588">
                <a:moveTo>
                  <a:pt x="0" y="0"/>
                </a:moveTo>
                <a:lnTo>
                  <a:pt x="1767840" y="0"/>
                </a:lnTo>
                <a:lnTo>
                  <a:pt x="1767840" y="2838588"/>
                </a:lnTo>
                <a:lnTo>
                  <a:pt x="0" y="2838588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B20941F-E20D-4AE0-AE85-93443AF3EC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08500" y="2133600"/>
            <a:ext cx="3149600" cy="3251200"/>
          </a:xfrm>
          <a:custGeom>
            <a:avLst/>
            <a:gdLst>
              <a:gd name="connsiteX0" fmla="*/ 0 w 3149600"/>
              <a:gd name="connsiteY0" fmla="*/ 0 h 3251200"/>
              <a:gd name="connsiteX1" fmla="*/ 3149600 w 3149600"/>
              <a:gd name="connsiteY1" fmla="*/ 0 h 3251200"/>
              <a:gd name="connsiteX2" fmla="*/ 3149600 w 3149600"/>
              <a:gd name="connsiteY2" fmla="*/ 3251200 h 3251200"/>
              <a:gd name="connsiteX3" fmla="*/ 0 w 3149600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600" h="3251200">
                <a:moveTo>
                  <a:pt x="0" y="0"/>
                </a:moveTo>
                <a:lnTo>
                  <a:pt x="3149600" y="0"/>
                </a:lnTo>
                <a:lnTo>
                  <a:pt x="3149600" y="3251200"/>
                </a:lnTo>
                <a:lnTo>
                  <a:pt x="0" y="325120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BE58A92-FBE1-473D-B5A2-7F506EFBDD84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A7A3E25-6FFB-4C6B-B8FE-6399A6EAD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62EDA-5C57-4F26-9339-AD4121150740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234667-5AF4-4BD4-8AB5-4637F5D35B77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B4E287-0DF5-4BB5-B20F-17481A98B7E8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13">
            <a:extLst>
              <a:ext uri="{FF2B5EF4-FFF2-40B4-BE49-F238E27FC236}">
                <a16:creationId xmlns:a16="http://schemas.microsoft.com/office/drawing/2014/main" id="{516238C0-7E2A-4527-8753-279797881958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F67F7F41-14F1-4C49-BEAA-DD1761B12FEE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8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19" grpId="0" animBg="1"/>
      <p:bldP spid="22" grpId="0" animBg="1"/>
      <p:bldP spid="21" grpId="0" animBg="1"/>
      <p:bldP spid="16" grpId="0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B2E67C-AD75-443C-9779-5B7FCE43ECDB}"/>
              </a:ext>
            </a:extLst>
          </p:cNvPr>
          <p:cNvSpPr/>
          <p:nvPr userDrawn="1"/>
        </p:nvSpPr>
        <p:spPr>
          <a:xfrm>
            <a:off x="5419725" y="1971675"/>
            <a:ext cx="3172732" cy="3676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7E9D6C-E7F2-4E5E-A400-EB8A014C0933}"/>
              </a:ext>
            </a:extLst>
          </p:cNvPr>
          <p:cNvSpPr/>
          <p:nvPr userDrawn="1"/>
        </p:nvSpPr>
        <p:spPr>
          <a:xfrm>
            <a:off x="3574143" y="5177928"/>
            <a:ext cx="3172732" cy="3676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DAA103-0134-4FC4-A959-A90F707D9F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9256" y="2339340"/>
            <a:ext cx="2786743" cy="2838588"/>
          </a:xfrm>
          <a:custGeom>
            <a:avLst/>
            <a:gdLst>
              <a:gd name="connsiteX0" fmla="*/ 0 w 1767840"/>
              <a:gd name="connsiteY0" fmla="*/ 0 h 2838588"/>
              <a:gd name="connsiteX1" fmla="*/ 1767840 w 1767840"/>
              <a:gd name="connsiteY1" fmla="*/ 0 h 2838588"/>
              <a:gd name="connsiteX2" fmla="*/ 1767840 w 1767840"/>
              <a:gd name="connsiteY2" fmla="*/ 2838588 h 2838588"/>
              <a:gd name="connsiteX3" fmla="*/ 0 w 1767840"/>
              <a:gd name="connsiteY3" fmla="*/ 2838588 h 283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840" h="2838588">
                <a:moveTo>
                  <a:pt x="0" y="0"/>
                </a:moveTo>
                <a:lnTo>
                  <a:pt x="1767840" y="0"/>
                </a:lnTo>
                <a:lnTo>
                  <a:pt x="1767840" y="2838588"/>
                </a:lnTo>
                <a:lnTo>
                  <a:pt x="0" y="2838588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F01E3C5-EFD1-4B6A-9BC6-2B46DE991B9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0600" y="2339340"/>
            <a:ext cx="2786743" cy="2838588"/>
          </a:xfrm>
          <a:custGeom>
            <a:avLst/>
            <a:gdLst>
              <a:gd name="connsiteX0" fmla="*/ 0 w 1767840"/>
              <a:gd name="connsiteY0" fmla="*/ 0 h 2838588"/>
              <a:gd name="connsiteX1" fmla="*/ 1767840 w 1767840"/>
              <a:gd name="connsiteY1" fmla="*/ 0 h 2838588"/>
              <a:gd name="connsiteX2" fmla="*/ 1767840 w 1767840"/>
              <a:gd name="connsiteY2" fmla="*/ 2838588 h 2838588"/>
              <a:gd name="connsiteX3" fmla="*/ 0 w 1767840"/>
              <a:gd name="connsiteY3" fmla="*/ 2838588 h 283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840" h="2838588">
                <a:moveTo>
                  <a:pt x="0" y="0"/>
                </a:moveTo>
                <a:lnTo>
                  <a:pt x="1767840" y="0"/>
                </a:lnTo>
                <a:lnTo>
                  <a:pt x="1767840" y="2838588"/>
                </a:lnTo>
                <a:lnTo>
                  <a:pt x="0" y="2838588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B20941F-E20D-4AE0-AE85-93443AF3EC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7343" y="2133600"/>
            <a:ext cx="4611914" cy="3251200"/>
          </a:xfrm>
          <a:custGeom>
            <a:avLst/>
            <a:gdLst>
              <a:gd name="connsiteX0" fmla="*/ 0 w 3149600"/>
              <a:gd name="connsiteY0" fmla="*/ 0 h 3251200"/>
              <a:gd name="connsiteX1" fmla="*/ 3149600 w 3149600"/>
              <a:gd name="connsiteY1" fmla="*/ 0 h 3251200"/>
              <a:gd name="connsiteX2" fmla="*/ 3149600 w 3149600"/>
              <a:gd name="connsiteY2" fmla="*/ 3251200 h 3251200"/>
              <a:gd name="connsiteX3" fmla="*/ 0 w 3149600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600" h="3251200">
                <a:moveTo>
                  <a:pt x="0" y="0"/>
                </a:moveTo>
                <a:lnTo>
                  <a:pt x="3149600" y="0"/>
                </a:lnTo>
                <a:lnTo>
                  <a:pt x="3149600" y="3251200"/>
                </a:lnTo>
                <a:lnTo>
                  <a:pt x="0" y="325120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18A55BF-3F5B-4FBF-B605-0FD97388E90F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1192649-EEAB-4F93-8FF1-42E07691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F145FC-8B2A-4E6A-A010-E2646B0E58B0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02EB1-B451-48C5-99BB-808F002685F5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968877-4C3F-4E95-B6F5-D1C8E8A8F5EB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3">
            <a:extLst>
              <a:ext uri="{FF2B5EF4-FFF2-40B4-BE49-F238E27FC236}">
                <a16:creationId xmlns:a16="http://schemas.microsoft.com/office/drawing/2014/main" id="{FA9C22DA-2D6E-4E8A-B042-E5EF5B51CD87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A86680E2-347F-4E73-924C-16FCE2A46E1C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21" grpId="0" animBg="1"/>
      <p:bldP spid="1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23850" y="304800"/>
            <a:ext cx="4724400" cy="6229350"/>
          </a:xfrm>
          <a:custGeom>
            <a:avLst/>
            <a:gdLst>
              <a:gd name="connsiteX0" fmla="*/ 0 w 4724400"/>
              <a:gd name="connsiteY0" fmla="*/ 0 h 6229350"/>
              <a:gd name="connsiteX1" fmla="*/ 4724400 w 4724400"/>
              <a:gd name="connsiteY1" fmla="*/ 0 h 6229350"/>
              <a:gd name="connsiteX2" fmla="*/ 4724400 w 4724400"/>
              <a:gd name="connsiteY2" fmla="*/ 6229350 h 6229350"/>
              <a:gd name="connsiteX3" fmla="*/ 0 w 4724400"/>
              <a:gd name="connsiteY3" fmla="*/ 622935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0" h="6229350">
                <a:moveTo>
                  <a:pt x="0" y="0"/>
                </a:moveTo>
                <a:lnTo>
                  <a:pt x="4724400" y="0"/>
                </a:lnTo>
                <a:lnTo>
                  <a:pt x="4724400" y="6229350"/>
                </a:lnTo>
                <a:lnTo>
                  <a:pt x="0" y="6229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095751" y="2952750"/>
            <a:ext cx="2196051" cy="2895600"/>
          </a:xfrm>
          <a:custGeom>
            <a:avLst/>
            <a:gdLst>
              <a:gd name="connsiteX0" fmla="*/ 0 w 2196051"/>
              <a:gd name="connsiteY0" fmla="*/ 0 h 2895600"/>
              <a:gd name="connsiteX1" fmla="*/ 2196051 w 2196051"/>
              <a:gd name="connsiteY1" fmla="*/ 0 h 2895600"/>
              <a:gd name="connsiteX2" fmla="*/ 2196051 w 2196051"/>
              <a:gd name="connsiteY2" fmla="*/ 2895600 h 2895600"/>
              <a:gd name="connsiteX3" fmla="*/ 0 w 2196051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6051" h="2895600">
                <a:moveTo>
                  <a:pt x="0" y="0"/>
                </a:moveTo>
                <a:lnTo>
                  <a:pt x="2196051" y="0"/>
                </a:lnTo>
                <a:lnTo>
                  <a:pt x="2196051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211259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B2E67C-AD75-443C-9779-5B7FCE43ECDB}"/>
              </a:ext>
            </a:extLst>
          </p:cNvPr>
          <p:cNvSpPr/>
          <p:nvPr userDrawn="1"/>
        </p:nvSpPr>
        <p:spPr>
          <a:xfrm>
            <a:off x="3974593" y="1971675"/>
            <a:ext cx="3332988" cy="3676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7E9D6C-E7F2-4E5E-A400-EB8A014C0933}"/>
              </a:ext>
            </a:extLst>
          </p:cNvPr>
          <p:cNvSpPr/>
          <p:nvPr userDrawn="1"/>
        </p:nvSpPr>
        <p:spPr>
          <a:xfrm>
            <a:off x="4983571" y="5192714"/>
            <a:ext cx="3332988" cy="3676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DAA103-0134-4FC4-A959-A90F707D9F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4758" y="2339340"/>
            <a:ext cx="2786743" cy="2838588"/>
          </a:xfrm>
          <a:custGeom>
            <a:avLst/>
            <a:gdLst>
              <a:gd name="connsiteX0" fmla="*/ 0 w 1767840"/>
              <a:gd name="connsiteY0" fmla="*/ 0 h 2838588"/>
              <a:gd name="connsiteX1" fmla="*/ 1767840 w 1767840"/>
              <a:gd name="connsiteY1" fmla="*/ 0 h 2838588"/>
              <a:gd name="connsiteX2" fmla="*/ 1767840 w 1767840"/>
              <a:gd name="connsiteY2" fmla="*/ 2838588 h 2838588"/>
              <a:gd name="connsiteX3" fmla="*/ 0 w 1767840"/>
              <a:gd name="connsiteY3" fmla="*/ 2838588 h 283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840" h="2838588">
                <a:moveTo>
                  <a:pt x="0" y="0"/>
                </a:moveTo>
                <a:lnTo>
                  <a:pt x="1767840" y="0"/>
                </a:lnTo>
                <a:lnTo>
                  <a:pt x="1767840" y="2838588"/>
                </a:lnTo>
                <a:lnTo>
                  <a:pt x="0" y="2838588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B20941F-E20D-4AE0-AE85-93443AF3EC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22844" y="2133600"/>
            <a:ext cx="4611914" cy="3251200"/>
          </a:xfrm>
          <a:custGeom>
            <a:avLst/>
            <a:gdLst>
              <a:gd name="connsiteX0" fmla="*/ 0 w 3149600"/>
              <a:gd name="connsiteY0" fmla="*/ 0 h 3251200"/>
              <a:gd name="connsiteX1" fmla="*/ 3149600 w 3149600"/>
              <a:gd name="connsiteY1" fmla="*/ 0 h 3251200"/>
              <a:gd name="connsiteX2" fmla="*/ 3149600 w 3149600"/>
              <a:gd name="connsiteY2" fmla="*/ 3251200 h 3251200"/>
              <a:gd name="connsiteX3" fmla="*/ 0 w 3149600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600" h="3251200">
                <a:moveTo>
                  <a:pt x="0" y="0"/>
                </a:moveTo>
                <a:lnTo>
                  <a:pt x="3149600" y="0"/>
                </a:lnTo>
                <a:lnTo>
                  <a:pt x="3149600" y="3251200"/>
                </a:lnTo>
                <a:lnTo>
                  <a:pt x="0" y="325120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CD59C4F-7249-4FF3-9F4C-1AB266918590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B9031A3-63D1-4733-BD4E-B84C4ECF4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B6A2A5-1516-4397-88D5-5F86F50315F2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FB0D49-1C43-4934-9EC8-39350DC25370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089C33-07F4-4458-880A-25C1DF867889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3">
            <a:extLst>
              <a:ext uri="{FF2B5EF4-FFF2-40B4-BE49-F238E27FC236}">
                <a16:creationId xmlns:a16="http://schemas.microsoft.com/office/drawing/2014/main" id="{EBEC4D51-701E-4AC4-A7B5-396792F5DE8A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93036037-54D2-4FE6-B5EC-6C9F20CD141F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99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16" grpId="0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9E1EEBB-2A60-4CAA-ADD0-D90F63C05F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4900" y="892175"/>
            <a:ext cx="4508500" cy="3272201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1DB492F-BE70-45C1-8276-17EFF34C21BE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16F4D8-101E-4508-92ED-8E985AFB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F5D9D-F8B8-4254-93A2-72DA5B4291E2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652F3-60CE-4D11-9907-18CACB3A7ADD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F624D2-5E4C-4714-AB3A-7E0FFE8B39CA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3">
            <a:extLst>
              <a:ext uri="{FF2B5EF4-FFF2-40B4-BE49-F238E27FC236}">
                <a16:creationId xmlns:a16="http://schemas.microsoft.com/office/drawing/2014/main" id="{5E3F00F0-C852-401F-B9CC-252E628AC4CE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81F1629-BDB8-436A-A687-9C48BA4A7041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8830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4716DD82-7988-4628-B5A4-E5C5BB48DA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84419" y="1423037"/>
            <a:ext cx="4508500" cy="3272201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57EB0FE-AB32-4F3D-9C21-C4BD908671C7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963B6A-73EB-480D-B078-78244CEA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39AF65-E29A-4C0A-9FFA-C610770DD371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EDF02-1C4E-4288-85F7-0A707CC752C5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1E3EFE-DD28-46E3-9225-7075A3923FE9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3">
            <a:extLst>
              <a:ext uri="{FF2B5EF4-FFF2-40B4-BE49-F238E27FC236}">
                <a16:creationId xmlns:a16="http://schemas.microsoft.com/office/drawing/2014/main" id="{BE041578-3B17-49EA-B089-FA738D3D0806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A66012A-3398-4ECA-A6EC-25B4155EA2EB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964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8732F159-22A6-4F1F-982D-A99E72A1EE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52828" y="2292675"/>
            <a:ext cx="4508500" cy="3272201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B3986E-4C90-44F5-9726-6DC8BB77663C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A98892-BDB6-486A-A12B-91E590A59168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13">
            <a:extLst>
              <a:ext uri="{FF2B5EF4-FFF2-40B4-BE49-F238E27FC236}">
                <a16:creationId xmlns:a16="http://schemas.microsoft.com/office/drawing/2014/main" id="{523E0C8E-5680-4CC4-9B3A-B8675F91B28A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50118457-F1D8-472E-93C3-1BF496AC8CF7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57EB0FE-AB32-4F3D-9C21-C4BD908671C7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963B6A-73EB-480D-B078-78244CEA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39AF65-E29A-4C0A-9FFA-C610770DD371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85554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5BBB186B-6C3A-42C7-A917-8B44FF531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52550" y="1533525"/>
            <a:ext cx="4508500" cy="3272201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AF045-0A28-4194-91E7-2169A99D9CE2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DE55C3-A415-4651-8DB9-A15D325F693A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13">
            <a:extLst>
              <a:ext uri="{FF2B5EF4-FFF2-40B4-BE49-F238E27FC236}">
                <a16:creationId xmlns:a16="http://schemas.microsoft.com/office/drawing/2014/main" id="{D7AF342B-6674-4DA3-B38C-A9B1D9882C25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BF10CFE1-E092-4F3C-ABE3-600AEBC175C4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57EB0FE-AB32-4F3D-9C21-C4BD908671C7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963B6A-73EB-480D-B078-78244CEA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39AF65-E29A-4C0A-9FFA-C610770DD371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6121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26B444-D64E-4242-A29A-B3F1446AF5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41345" y="0"/>
            <a:ext cx="3897086" cy="68580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251BABE-B18B-435F-BDFB-31D2727F527B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CA68F2-6DDC-492C-98DF-D1ECCE37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FA105-8539-4B81-AB2F-E695229FFED2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9815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C161701-0C35-4D29-B022-8CF338702B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2763" cy="68580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EA02C758-03E3-483C-96EE-06C26AC21E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52763" y="0"/>
            <a:ext cx="3052763" cy="68580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505B527-3489-4C78-AF19-89E52DBFC4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5526" y="0"/>
            <a:ext cx="3052763" cy="68580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79B8936F-20CB-4123-B589-58F9343C32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8289" y="0"/>
            <a:ext cx="3052763" cy="68580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69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A02E684-274A-4E4D-891B-3487CA0315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0" y="1028701"/>
            <a:ext cx="3752850" cy="4800600"/>
          </a:xfrm>
          <a:custGeom>
            <a:avLst/>
            <a:gdLst>
              <a:gd name="connsiteX0" fmla="*/ 0 w 3752850"/>
              <a:gd name="connsiteY0" fmla="*/ 0 h 4800600"/>
              <a:gd name="connsiteX1" fmla="*/ 3752850 w 3752850"/>
              <a:gd name="connsiteY1" fmla="*/ 0 h 4800600"/>
              <a:gd name="connsiteX2" fmla="*/ 3752850 w 3752850"/>
              <a:gd name="connsiteY2" fmla="*/ 4800600 h 4800600"/>
              <a:gd name="connsiteX3" fmla="*/ 0 w 375285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50" h="4800600">
                <a:moveTo>
                  <a:pt x="0" y="0"/>
                </a:moveTo>
                <a:lnTo>
                  <a:pt x="3752850" y="0"/>
                </a:lnTo>
                <a:lnTo>
                  <a:pt x="3752850" y="4800600"/>
                </a:lnTo>
                <a:lnTo>
                  <a:pt x="0" y="480060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B16482-7CA1-42CB-9B83-1F10D451E2DF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5005EA-A198-4CFB-8FA4-2F24BD15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18A86-7AE6-4260-90F1-53022F419746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753F1-9965-4037-9161-9B729FABD3A2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FAEDFA-5ED9-437A-8299-DF35FB33B4BC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3">
            <a:extLst>
              <a:ext uri="{FF2B5EF4-FFF2-40B4-BE49-F238E27FC236}">
                <a16:creationId xmlns:a16="http://schemas.microsoft.com/office/drawing/2014/main" id="{5A46D298-3CAE-4D64-9E92-AB99BB10F0BA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B9680AE-1EB2-435B-8487-B4F60167743D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A02E684-274A-4E4D-891B-3487CA0315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4350" y="0"/>
            <a:ext cx="7867650" cy="6858000"/>
          </a:xfrm>
          <a:custGeom>
            <a:avLst/>
            <a:gdLst>
              <a:gd name="connsiteX0" fmla="*/ 0 w 3752850"/>
              <a:gd name="connsiteY0" fmla="*/ 0 h 4800600"/>
              <a:gd name="connsiteX1" fmla="*/ 3752850 w 3752850"/>
              <a:gd name="connsiteY1" fmla="*/ 0 h 4800600"/>
              <a:gd name="connsiteX2" fmla="*/ 3752850 w 3752850"/>
              <a:gd name="connsiteY2" fmla="*/ 4800600 h 4800600"/>
              <a:gd name="connsiteX3" fmla="*/ 0 w 375285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50" h="4800600">
                <a:moveTo>
                  <a:pt x="0" y="0"/>
                </a:moveTo>
                <a:lnTo>
                  <a:pt x="3752850" y="0"/>
                </a:lnTo>
                <a:lnTo>
                  <a:pt x="3752850" y="4800600"/>
                </a:lnTo>
                <a:lnTo>
                  <a:pt x="0" y="480060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BD2FAA8-38F6-4059-9B3D-986964F9DC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92000" y="0"/>
            <a:ext cx="7867650" cy="6858000"/>
          </a:xfrm>
          <a:custGeom>
            <a:avLst/>
            <a:gdLst>
              <a:gd name="connsiteX0" fmla="*/ 0 w 3752850"/>
              <a:gd name="connsiteY0" fmla="*/ 0 h 4800600"/>
              <a:gd name="connsiteX1" fmla="*/ 3752850 w 3752850"/>
              <a:gd name="connsiteY1" fmla="*/ 0 h 4800600"/>
              <a:gd name="connsiteX2" fmla="*/ 3752850 w 3752850"/>
              <a:gd name="connsiteY2" fmla="*/ 4800600 h 4800600"/>
              <a:gd name="connsiteX3" fmla="*/ 0 w 375285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50" h="4800600">
                <a:moveTo>
                  <a:pt x="0" y="0"/>
                </a:moveTo>
                <a:lnTo>
                  <a:pt x="3752850" y="0"/>
                </a:lnTo>
                <a:lnTo>
                  <a:pt x="3752850" y="4800600"/>
                </a:lnTo>
                <a:lnTo>
                  <a:pt x="0" y="480060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3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8F3BA246-70A7-4D49-94D4-22587A83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543300" y="0"/>
            <a:ext cx="7867650" cy="6858000"/>
          </a:xfrm>
          <a:custGeom>
            <a:avLst/>
            <a:gdLst>
              <a:gd name="connsiteX0" fmla="*/ 0 w 3752850"/>
              <a:gd name="connsiteY0" fmla="*/ 0 h 4800600"/>
              <a:gd name="connsiteX1" fmla="*/ 3752850 w 3752850"/>
              <a:gd name="connsiteY1" fmla="*/ 0 h 4800600"/>
              <a:gd name="connsiteX2" fmla="*/ 3752850 w 3752850"/>
              <a:gd name="connsiteY2" fmla="*/ 4800600 h 4800600"/>
              <a:gd name="connsiteX3" fmla="*/ 0 w 375285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50" h="4800600">
                <a:moveTo>
                  <a:pt x="0" y="0"/>
                </a:moveTo>
                <a:lnTo>
                  <a:pt x="3752850" y="0"/>
                </a:lnTo>
                <a:lnTo>
                  <a:pt x="3752850" y="4800600"/>
                </a:lnTo>
                <a:lnTo>
                  <a:pt x="0" y="480060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09225FDA-FDA7-4E3D-8C6F-60A60D1C80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24350" y="0"/>
            <a:ext cx="7867650" cy="6858000"/>
          </a:xfrm>
          <a:custGeom>
            <a:avLst/>
            <a:gdLst>
              <a:gd name="connsiteX0" fmla="*/ 0 w 3752850"/>
              <a:gd name="connsiteY0" fmla="*/ 0 h 4800600"/>
              <a:gd name="connsiteX1" fmla="*/ 3752850 w 3752850"/>
              <a:gd name="connsiteY1" fmla="*/ 0 h 4800600"/>
              <a:gd name="connsiteX2" fmla="*/ 3752850 w 3752850"/>
              <a:gd name="connsiteY2" fmla="*/ 4800600 h 4800600"/>
              <a:gd name="connsiteX3" fmla="*/ 0 w 375285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50" h="4800600">
                <a:moveTo>
                  <a:pt x="0" y="0"/>
                </a:moveTo>
                <a:lnTo>
                  <a:pt x="3752850" y="0"/>
                </a:lnTo>
                <a:lnTo>
                  <a:pt x="3752850" y="4800600"/>
                </a:lnTo>
                <a:lnTo>
                  <a:pt x="0" y="480060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03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00954" y="0"/>
            <a:ext cx="3953435" cy="6858000"/>
          </a:xfrm>
          <a:custGeom>
            <a:avLst/>
            <a:gdLst>
              <a:gd name="connsiteX0" fmla="*/ 0 w 3953435"/>
              <a:gd name="connsiteY0" fmla="*/ 0 h 6858000"/>
              <a:gd name="connsiteX1" fmla="*/ 3953435 w 3953435"/>
              <a:gd name="connsiteY1" fmla="*/ 0 h 6858000"/>
              <a:gd name="connsiteX2" fmla="*/ 3953435 w 3953435"/>
              <a:gd name="connsiteY2" fmla="*/ 6858000 h 6858000"/>
              <a:gd name="connsiteX3" fmla="*/ 0 w 395343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3435" h="6858000">
                <a:moveTo>
                  <a:pt x="0" y="0"/>
                </a:moveTo>
                <a:lnTo>
                  <a:pt x="3953435" y="0"/>
                </a:lnTo>
                <a:lnTo>
                  <a:pt x="395343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87543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17C63C-3934-46EA-B9E8-5BFF74EB07D7}"/>
              </a:ext>
            </a:extLst>
          </p:cNvPr>
          <p:cNvSpPr/>
          <p:nvPr userDrawn="1"/>
        </p:nvSpPr>
        <p:spPr>
          <a:xfrm>
            <a:off x="9686925" y="515257"/>
            <a:ext cx="2505075" cy="58077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8A3AB14-A0AD-47FA-8D42-AE00DA4731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9726" y="1219200"/>
            <a:ext cx="6381750" cy="4400550"/>
          </a:xfrm>
          <a:custGeom>
            <a:avLst/>
            <a:gdLst>
              <a:gd name="connsiteX0" fmla="*/ 0 w 6381750"/>
              <a:gd name="connsiteY0" fmla="*/ 0 h 4400550"/>
              <a:gd name="connsiteX1" fmla="*/ 6381750 w 6381750"/>
              <a:gd name="connsiteY1" fmla="*/ 0 h 4400550"/>
              <a:gd name="connsiteX2" fmla="*/ 6381750 w 6381750"/>
              <a:gd name="connsiteY2" fmla="*/ 4400550 h 4400550"/>
              <a:gd name="connsiteX3" fmla="*/ 0 w 6381750"/>
              <a:gd name="connsiteY3" fmla="*/ 4400550 h 440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1750" h="4400550">
                <a:moveTo>
                  <a:pt x="0" y="0"/>
                </a:moveTo>
                <a:lnTo>
                  <a:pt x="6381750" y="0"/>
                </a:lnTo>
                <a:lnTo>
                  <a:pt x="6381750" y="4400550"/>
                </a:lnTo>
                <a:lnTo>
                  <a:pt x="0" y="440055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90E00A-7AF0-4550-8D69-1490EB256E30}"/>
              </a:ext>
            </a:extLst>
          </p:cNvPr>
          <p:cNvSpPr/>
          <p:nvPr userDrawn="1"/>
        </p:nvSpPr>
        <p:spPr>
          <a:xfrm>
            <a:off x="7991475" y="1219200"/>
            <a:ext cx="2505075" cy="4400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27000" algn="t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058BC-9DFB-4963-A0B1-A8F30054DCF9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869292-D792-44C7-AD84-4D9B23747CE5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13">
            <a:extLst>
              <a:ext uri="{FF2B5EF4-FFF2-40B4-BE49-F238E27FC236}">
                <a16:creationId xmlns:a16="http://schemas.microsoft.com/office/drawing/2014/main" id="{2E5C65E1-CD6A-419C-ABF0-454E155AB287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3DDA101E-161D-4277-B045-6CC66BD04F38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0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4" grpId="0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C374F6E-C6A7-4E3A-9632-CD2D7A2A7B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88040" y="2162175"/>
            <a:ext cx="3707960" cy="2533650"/>
          </a:xfrm>
          <a:custGeom>
            <a:avLst/>
            <a:gdLst>
              <a:gd name="connsiteX0" fmla="*/ 278438 w 3707960"/>
              <a:gd name="connsiteY0" fmla="*/ 0 h 2533650"/>
              <a:gd name="connsiteX1" fmla="*/ 3707960 w 3707960"/>
              <a:gd name="connsiteY1" fmla="*/ 0 h 2533650"/>
              <a:gd name="connsiteX2" fmla="*/ 3707960 w 3707960"/>
              <a:gd name="connsiteY2" fmla="*/ 2533650 h 2533650"/>
              <a:gd name="connsiteX3" fmla="*/ 278438 w 3707960"/>
              <a:gd name="connsiteY3" fmla="*/ 2533650 h 2533650"/>
              <a:gd name="connsiteX4" fmla="*/ 278438 w 3707960"/>
              <a:gd name="connsiteY4" fmla="*/ 1672575 h 2533650"/>
              <a:gd name="connsiteX5" fmla="*/ 276723 w 3707960"/>
              <a:gd name="connsiteY5" fmla="*/ 1660207 h 2533650"/>
              <a:gd name="connsiteX6" fmla="*/ 0 w 3707960"/>
              <a:gd name="connsiteY6" fmla="*/ 1269167 h 2533650"/>
              <a:gd name="connsiteX7" fmla="*/ 276723 w 3707960"/>
              <a:gd name="connsiteY7" fmla="*/ 878126 h 2533650"/>
              <a:gd name="connsiteX8" fmla="*/ 278438 w 3707960"/>
              <a:gd name="connsiteY8" fmla="*/ 865368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7960" h="2533650">
                <a:moveTo>
                  <a:pt x="278438" y="0"/>
                </a:moveTo>
                <a:lnTo>
                  <a:pt x="3707960" y="0"/>
                </a:lnTo>
                <a:lnTo>
                  <a:pt x="3707960" y="2533650"/>
                </a:lnTo>
                <a:lnTo>
                  <a:pt x="278438" y="2533650"/>
                </a:lnTo>
                <a:lnTo>
                  <a:pt x="278438" y="1672575"/>
                </a:lnTo>
                <a:lnTo>
                  <a:pt x="276723" y="1660207"/>
                </a:lnTo>
                <a:cubicBezTo>
                  <a:pt x="276723" y="1486932"/>
                  <a:pt x="0" y="1440100"/>
                  <a:pt x="0" y="1269167"/>
                </a:cubicBezTo>
                <a:cubicBezTo>
                  <a:pt x="0" y="1095891"/>
                  <a:pt x="276723" y="1070134"/>
                  <a:pt x="276723" y="878126"/>
                </a:cubicBezTo>
                <a:lnTo>
                  <a:pt x="278438" y="865368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107131C-5E98-4770-B063-48C18F13028F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8ED912-2C21-485D-B198-536E30F3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FD190-8C2E-4FCB-B38C-C40C1EB3CABE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921284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3716EE-50E8-47EA-B2B9-36BEEE9884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89846" y="1635738"/>
            <a:ext cx="5853870" cy="3586524"/>
          </a:xfrm>
          <a:custGeom>
            <a:avLst/>
            <a:gdLst>
              <a:gd name="connsiteX0" fmla="*/ 0 w 5853870"/>
              <a:gd name="connsiteY0" fmla="*/ 0 h 3586524"/>
              <a:gd name="connsiteX1" fmla="*/ 5853870 w 5853870"/>
              <a:gd name="connsiteY1" fmla="*/ 0 h 3586524"/>
              <a:gd name="connsiteX2" fmla="*/ 5853870 w 5853870"/>
              <a:gd name="connsiteY2" fmla="*/ 3586524 h 3586524"/>
              <a:gd name="connsiteX3" fmla="*/ 0 w 5853870"/>
              <a:gd name="connsiteY3" fmla="*/ 3586524 h 358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3870" h="3586524">
                <a:moveTo>
                  <a:pt x="0" y="0"/>
                </a:moveTo>
                <a:lnTo>
                  <a:pt x="5853870" y="0"/>
                </a:lnTo>
                <a:lnTo>
                  <a:pt x="5853870" y="3586524"/>
                </a:lnTo>
                <a:lnTo>
                  <a:pt x="0" y="358652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FF04A85-D051-40D3-8438-838E2697A7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555066" y="1635738"/>
            <a:ext cx="5853870" cy="3586524"/>
          </a:xfrm>
          <a:custGeom>
            <a:avLst/>
            <a:gdLst>
              <a:gd name="connsiteX0" fmla="*/ 0 w 5853870"/>
              <a:gd name="connsiteY0" fmla="*/ 0 h 3586524"/>
              <a:gd name="connsiteX1" fmla="*/ 5853870 w 5853870"/>
              <a:gd name="connsiteY1" fmla="*/ 0 h 3586524"/>
              <a:gd name="connsiteX2" fmla="*/ 5853870 w 5853870"/>
              <a:gd name="connsiteY2" fmla="*/ 3586524 h 3586524"/>
              <a:gd name="connsiteX3" fmla="*/ 0 w 5853870"/>
              <a:gd name="connsiteY3" fmla="*/ 3586524 h 358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3870" h="3586524">
                <a:moveTo>
                  <a:pt x="0" y="0"/>
                </a:moveTo>
                <a:lnTo>
                  <a:pt x="5853870" y="0"/>
                </a:lnTo>
                <a:lnTo>
                  <a:pt x="5853870" y="3586524"/>
                </a:lnTo>
                <a:lnTo>
                  <a:pt x="0" y="358652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B94E056-A753-41C8-8EE8-D1E825D6AE6E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E310969-DA39-4A35-B738-F6BFC3B2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8AD16A-ECA1-40C5-9831-BF8803B6F029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541539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3716EE-50E8-47EA-B2B9-36BEEE9884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416254" y="1635738"/>
            <a:ext cx="5853870" cy="3586524"/>
          </a:xfrm>
          <a:custGeom>
            <a:avLst/>
            <a:gdLst>
              <a:gd name="connsiteX0" fmla="*/ 0 w 5853870"/>
              <a:gd name="connsiteY0" fmla="*/ 0 h 3586524"/>
              <a:gd name="connsiteX1" fmla="*/ 5853870 w 5853870"/>
              <a:gd name="connsiteY1" fmla="*/ 0 h 3586524"/>
              <a:gd name="connsiteX2" fmla="*/ 5853870 w 5853870"/>
              <a:gd name="connsiteY2" fmla="*/ 3586524 h 3586524"/>
              <a:gd name="connsiteX3" fmla="*/ 0 w 5853870"/>
              <a:gd name="connsiteY3" fmla="*/ 3586524 h 358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3870" h="3586524">
                <a:moveTo>
                  <a:pt x="0" y="0"/>
                </a:moveTo>
                <a:lnTo>
                  <a:pt x="5853870" y="0"/>
                </a:lnTo>
                <a:lnTo>
                  <a:pt x="5853870" y="3586524"/>
                </a:lnTo>
                <a:lnTo>
                  <a:pt x="0" y="358652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FF04A85-D051-40D3-8438-838E2697A7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66" y="1635738"/>
            <a:ext cx="5853870" cy="3586524"/>
          </a:xfrm>
          <a:custGeom>
            <a:avLst/>
            <a:gdLst>
              <a:gd name="connsiteX0" fmla="*/ 0 w 5853870"/>
              <a:gd name="connsiteY0" fmla="*/ 0 h 3586524"/>
              <a:gd name="connsiteX1" fmla="*/ 5853870 w 5853870"/>
              <a:gd name="connsiteY1" fmla="*/ 0 h 3586524"/>
              <a:gd name="connsiteX2" fmla="*/ 5853870 w 5853870"/>
              <a:gd name="connsiteY2" fmla="*/ 3586524 h 3586524"/>
              <a:gd name="connsiteX3" fmla="*/ 0 w 5853870"/>
              <a:gd name="connsiteY3" fmla="*/ 3586524 h 358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3870" h="3586524">
                <a:moveTo>
                  <a:pt x="0" y="0"/>
                </a:moveTo>
                <a:lnTo>
                  <a:pt x="5853870" y="0"/>
                </a:lnTo>
                <a:lnTo>
                  <a:pt x="5853870" y="3586524"/>
                </a:lnTo>
                <a:lnTo>
                  <a:pt x="0" y="358652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C7577FA-40FD-443D-A421-5C6BAE0B158B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2D96B5-F1A2-42C5-B9AA-11BC25B1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4127C-12D1-433C-9CFF-1624D2CA12E2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11914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8A30B3-DEFE-4077-AF6E-7DBA11B639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8130" y="1635738"/>
            <a:ext cx="5853870" cy="3586524"/>
          </a:xfrm>
          <a:custGeom>
            <a:avLst/>
            <a:gdLst>
              <a:gd name="connsiteX0" fmla="*/ 0 w 5853870"/>
              <a:gd name="connsiteY0" fmla="*/ 0 h 3586524"/>
              <a:gd name="connsiteX1" fmla="*/ 5853870 w 5853870"/>
              <a:gd name="connsiteY1" fmla="*/ 0 h 3586524"/>
              <a:gd name="connsiteX2" fmla="*/ 5853870 w 5853870"/>
              <a:gd name="connsiteY2" fmla="*/ 3586524 h 3586524"/>
              <a:gd name="connsiteX3" fmla="*/ 0 w 5853870"/>
              <a:gd name="connsiteY3" fmla="*/ 3586524 h 358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3870" h="3586524">
                <a:moveTo>
                  <a:pt x="0" y="0"/>
                </a:moveTo>
                <a:lnTo>
                  <a:pt x="5853870" y="0"/>
                </a:lnTo>
                <a:lnTo>
                  <a:pt x="5853870" y="3586524"/>
                </a:lnTo>
                <a:lnTo>
                  <a:pt x="0" y="358652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342C68D-D780-4DAA-9909-537C06753192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2331A6-BFC2-486A-B658-6C87A081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C1F10-32C5-408B-9767-6BC9609962A4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1405E-1278-4C0E-8386-8E211E02FCD7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18029F-0327-4412-AA51-2404A67B1426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3">
            <a:extLst>
              <a:ext uri="{FF2B5EF4-FFF2-40B4-BE49-F238E27FC236}">
                <a16:creationId xmlns:a16="http://schemas.microsoft.com/office/drawing/2014/main" id="{5267BC26-9A47-4D8F-A0D1-9E10EB383E5A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0E8A7E0-95FD-4753-812F-DFC20A0E4428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224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573A19-A68D-413C-97BD-7743EAF204F7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AC4E56-25E4-4031-ABFA-902BD68BD553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56196303-6367-41CF-B9EB-1F705EA846E4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E1564C-1573-4F42-86CB-0F57BF715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635738"/>
            <a:ext cx="5853870" cy="3586524"/>
          </a:xfrm>
          <a:custGeom>
            <a:avLst/>
            <a:gdLst>
              <a:gd name="connsiteX0" fmla="*/ 0 w 5853870"/>
              <a:gd name="connsiteY0" fmla="*/ 0 h 3586524"/>
              <a:gd name="connsiteX1" fmla="*/ 5853870 w 5853870"/>
              <a:gd name="connsiteY1" fmla="*/ 0 h 3586524"/>
              <a:gd name="connsiteX2" fmla="*/ 5853870 w 5853870"/>
              <a:gd name="connsiteY2" fmla="*/ 3586524 h 3586524"/>
              <a:gd name="connsiteX3" fmla="*/ 0 w 5853870"/>
              <a:gd name="connsiteY3" fmla="*/ 3586524 h 358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3870" h="3586524">
                <a:moveTo>
                  <a:pt x="0" y="0"/>
                </a:moveTo>
                <a:lnTo>
                  <a:pt x="5853870" y="0"/>
                </a:lnTo>
                <a:lnTo>
                  <a:pt x="5853870" y="3586524"/>
                </a:lnTo>
                <a:lnTo>
                  <a:pt x="0" y="358652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3B51B16-FE33-4477-899C-7D08D38AC2A3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93D8B3-3B30-482C-A5F5-7073B5B1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76F514-B12E-4537-9DF3-5CB60B579902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33933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1F0305-CE9B-4474-B02C-48043695B0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76600" y="0"/>
            <a:ext cx="2483576" cy="222885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10E8B0-534B-47D2-BED3-6316F4113D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76599" y="2281238"/>
            <a:ext cx="4848225" cy="2576512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C5F6572-2E78-404C-8CB3-ED9974DB42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1974" y="4086227"/>
            <a:ext cx="4010025" cy="2771773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D07D958-3C55-41B4-84D1-B7B7274CEA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07075" y="0"/>
            <a:ext cx="3747226" cy="222885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F592F7B-AD7A-404E-AFEE-4F101429DB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01200" y="0"/>
            <a:ext cx="2590800" cy="222885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D4C92A6-341D-4DA7-AD56-E491D73B46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76598" y="4910138"/>
            <a:ext cx="2921909" cy="1947861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95185887-031C-41EA-ADB2-8D7649480C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55657" y="4910138"/>
            <a:ext cx="1869167" cy="1947861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3E4C8F08-C6AD-429D-A516-73F26C5EC0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1974" y="2281237"/>
            <a:ext cx="4010025" cy="1743076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9718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23F9F2-319D-4B08-9449-1FBB2632A1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93975" y="1604962"/>
            <a:ext cx="7004050" cy="3648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A5A6467D-ADE1-4107-9587-C923E69E17A3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92B12A-0BFB-4E70-8B04-DB196E09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A7EE7-A82B-417E-BD9D-041FB632DE64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DB9DC1-D4EE-4912-BD52-ED0F68B32F7F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CC064D-C8AF-4193-B84E-C43600325FC5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3">
            <a:extLst>
              <a:ext uri="{FF2B5EF4-FFF2-40B4-BE49-F238E27FC236}">
                <a16:creationId xmlns:a16="http://schemas.microsoft.com/office/drawing/2014/main" id="{353374F9-0A3C-496F-ABC7-F2AC60E5954E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B6786FA-4BB9-409E-97C1-EBD1DD13DC53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56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F1108B-C8A7-40CE-AD74-F1A9FFFC22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67100" y="2971800"/>
            <a:ext cx="2154238" cy="1252538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9DA7048-CEED-4C76-B2D0-62918E19FB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0662" y="1791419"/>
            <a:ext cx="2154238" cy="1252538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3D6783B-EF50-4F84-BA01-BD1DBBCC8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0662" y="4110928"/>
            <a:ext cx="2154238" cy="1252538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5D2394EE-16DE-4F48-BF5B-185B5E3658F1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988D56-965D-46C8-A117-31441F554C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C3386C-AC24-4C43-84D6-D2B0D59E1BEA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BF776E-6562-4698-B7E1-842BB7A72D4C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43FA21-18A4-42C0-9C18-36F41FFAE599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3">
            <a:extLst>
              <a:ext uri="{FF2B5EF4-FFF2-40B4-BE49-F238E27FC236}">
                <a16:creationId xmlns:a16="http://schemas.microsoft.com/office/drawing/2014/main" id="{2EC2DB79-9D9D-403F-A8F5-2B145A37EC84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0F56FE54-DE1E-42B6-ACBE-2593E3722697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5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1DF4E6B-B7E6-442B-BC47-DA564112AC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27600" cy="33782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D99657DD-EDC6-4B07-9378-E9F31B051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479800"/>
            <a:ext cx="4927600" cy="33782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313E5C8-0DC5-40F6-BA1D-72BE2AD858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27600" y="0"/>
            <a:ext cx="7264400" cy="33782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BD7C93E-C64A-4D71-BBBE-E7947A3C93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7600" y="3479800"/>
            <a:ext cx="7264400" cy="33782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0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481839" y="1"/>
            <a:ext cx="1480059" cy="1885003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2518686" y="1661219"/>
            <a:ext cx="1480059" cy="2651081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998745" y="1308373"/>
            <a:ext cx="2069715" cy="3356773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6068460" y="1308373"/>
            <a:ext cx="2016434" cy="3356773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7368542" y="3571086"/>
            <a:ext cx="2311261" cy="3286914"/>
          </a:xfrm>
          <a:custGeom>
            <a:avLst/>
            <a:gdLst>
              <a:gd name="connsiteX0" fmla="*/ 0 w 1480059"/>
              <a:gd name="connsiteY0" fmla="*/ 0 h 1885003"/>
              <a:gd name="connsiteX1" fmla="*/ 1480059 w 1480059"/>
              <a:gd name="connsiteY1" fmla="*/ 0 h 1885003"/>
              <a:gd name="connsiteX2" fmla="*/ 1480059 w 1480059"/>
              <a:gd name="connsiteY2" fmla="*/ 1885003 h 1885003"/>
              <a:gd name="connsiteX3" fmla="*/ 0 w 1480059"/>
              <a:gd name="connsiteY3" fmla="*/ 1885003 h 188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059" h="1885003">
                <a:moveTo>
                  <a:pt x="0" y="0"/>
                </a:moveTo>
                <a:lnTo>
                  <a:pt x="1480059" y="0"/>
                </a:lnTo>
                <a:lnTo>
                  <a:pt x="1480059" y="1885003"/>
                </a:lnTo>
                <a:lnTo>
                  <a:pt x="0" y="1885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335709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600D00-8096-46F8-8C7C-B4C14793E4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5511800"/>
            <a:ext cx="6096000" cy="13462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9620F0A-F244-4130-9BB7-AE6336109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55118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55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D67725B-7F45-49BC-9E85-69EEB33240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13462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239824-4F63-455A-BFDE-79016114B0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346200"/>
            <a:ext cx="6096000" cy="551180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855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3">
            <a:extLst>
              <a:ext uri="{FF2B5EF4-FFF2-40B4-BE49-F238E27FC236}">
                <a16:creationId xmlns:a16="http://schemas.microsoft.com/office/drawing/2014/main" id="{3D50C4A8-5C14-455F-96C1-92D8C3471613}"/>
              </a:ext>
            </a:extLst>
          </p:cNvPr>
          <p:cNvSpPr>
            <a:spLocks/>
          </p:cNvSpPr>
          <p:nvPr userDrawn="1"/>
        </p:nvSpPr>
        <p:spPr bwMode="auto">
          <a:xfrm rot="9834212">
            <a:off x="774459" y="-4825145"/>
            <a:ext cx="12121318" cy="12179952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DAD7BE-8D78-44FD-AD5A-665281AADF68}"/>
              </a:ext>
            </a:extLst>
          </p:cNvPr>
          <p:cNvGrpSpPr/>
          <p:nvPr userDrawn="1"/>
        </p:nvGrpSpPr>
        <p:grpSpPr>
          <a:xfrm>
            <a:off x="4486276" y="2673127"/>
            <a:ext cx="3222624" cy="6467198"/>
            <a:chOff x="4932363" y="1090613"/>
            <a:chExt cx="2330450" cy="467677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5AEA874-BC46-4885-A6B6-F963FAD1AB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1090613"/>
              <a:ext cx="2330450" cy="4676775"/>
            </a:xfrm>
            <a:custGeom>
              <a:avLst/>
              <a:gdLst>
                <a:gd name="T0" fmla="*/ 1652 w 1667"/>
                <a:gd name="T1" fmla="*/ 772 h 3352"/>
                <a:gd name="T2" fmla="*/ 1651 w 1667"/>
                <a:gd name="T3" fmla="*/ 772 h 3352"/>
                <a:gd name="T4" fmla="*/ 1651 w 1667"/>
                <a:gd name="T5" fmla="*/ 232 h 3352"/>
                <a:gd name="T6" fmla="*/ 1419 w 1667"/>
                <a:gd name="T7" fmla="*/ 0 h 3352"/>
                <a:gd name="T8" fmla="*/ 247 w 1667"/>
                <a:gd name="T9" fmla="*/ 0 h 3352"/>
                <a:gd name="T10" fmla="*/ 15 w 1667"/>
                <a:gd name="T11" fmla="*/ 232 h 3352"/>
                <a:gd name="T12" fmla="*/ 15 w 1667"/>
                <a:gd name="T13" fmla="*/ 444 h 3352"/>
                <a:gd name="T14" fmla="*/ 0 w 1667"/>
                <a:gd name="T15" fmla="*/ 459 h 3352"/>
                <a:gd name="T16" fmla="*/ 0 w 1667"/>
                <a:gd name="T17" fmla="*/ 553 h 3352"/>
                <a:gd name="T18" fmla="*/ 15 w 1667"/>
                <a:gd name="T19" fmla="*/ 568 h 3352"/>
                <a:gd name="T20" fmla="*/ 15 w 1667"/>
                <a:gd name="T21" fmla="*/ 684 h 3352"/>
                <a:gd name="T22" fmla="*/ 0 w 1667"/>
                <a:gd name="T23" fmla="*/ 699 h 3352"/>
                <a:gd name="T24" fmla="*/ 0 w 1667"/>
                <a:gd name="T25" fmla="*/ 913 h 3352"/>
                <a:gd name="T26" fmla="*/ 15 w 1667"/>
                <a:gd name="T27" fmla="*/ 928 h 3352"/>
                <a:gd name="T28" fmla="*/ 15 w 1667"/>
                <a:gd name="T29" fmla="*/ 992 h 3352"/>
                <a:gd name="T30" fmla="*/ 0 w 1667"/>
                <a:gd name="T31" fmla="*/ 1007 h 3352"/>
                <a:gd name="T32" fmla="*/ 0 w 1667"/>
                <a:gd name="T33" fmla="*/ 1221 h 3352"/>
                <a:gd name="T34" fmla="*/ 15 w 1667"/>
                <a:gd name="T35" fmla="*/ 1236 h 3352"/>
                <a:gd name="T36" fmla="*/ 15 w 1667"/>
                <a:gd name="T37" fmla="*/ 3120 h 3352"/>
                <a:gd name="T38" fmla="*/ 247 w 1667"/>
                <a:gd name="T39" fmla="*/ 3352 h 3352"/>
                <a:gd name="T40" fmla="*/ 1419 w 1667"/>
                <a:gd name="T41" fmla="*/ 3352 h 3352"/>
                <a:gd name="T42" fmla="*/ 1651 w 1667"/>
                <a:gd name="T43" fmla="*/ 3120 h 3352"/>
                <a:gd name="T44" fmla="*/ 1651 w 1667"/>
                <a:gd name="T45" fmla="*/ 1148 h 3352"/>
                <a:gd name="T46" fmla="*/ 1652 w 1667"/>
                <a:gd name="T47" fmla="*/ 1148 h 3352"/>
                <a:gd name="T48" fmla="*/ 1667 w 1667"/>
                <a:gd name="T49" fmla="*/ 1133 h 3352"/>
                <a:gd name="T50" fmla="*/ 1667 w 1667"/>
                <a:gd name="T51" fmla="*/ 787 h 3352"/>
                <a:gd name="T52" fmla="*/ 1652 w 1667"/>
                <a:gd name="T53" fmla="*/ 772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7" h="3352">
                  <a:moveTo>
                    <a:pt x="1652" y="772"/>
                  </a:moveTo>
                  <a:cubicBezTo>
                    <a:pt x="1651" y="772"/>
                    <a:pt x="1651" y="772"/>
                    <a:pt x="1651" y="772"/>
                  </a:cubicBezTo>
                  <a:cubicBezTo>
                    <a:pt x="1651" y="232"/>
                    <a:pt x="1651" y="232"/>
                    <a:pt x="1651" y="232"/>
                  </a:cubicBezTo>
                  <a:cubicBezTo>
                    <a:pt x="1651" y="104"/>
                    <a:pt x="1547" y="0"/>
                    <a:pt x="1419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9" y="0"/>
                    <a:pt x="15" y="104"/>
                    <a:pt x="15" y="232"/>
                  </a:cubicBezTo>
                  <a:cubicBezTo>
                    <a:pt x="15" y="444"/>
                    <a:pt x="15" y="444"/>
                    <a:pt x="15" y="444"/>
                  </a:cubicBezTo>
                  <a:cubicBezTo>
                    <a:pt x="7" y="444"/>
                    <a:pt x="0" y="451"/>
                    <a:pt x="0" y="459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61"/>
                    <a:pt x="7" y="568"/>
                    <a:pt x="15" y="568"/>
                  </a:cubicBezTo>
                  <a:cubicBezTo>
                    <a:pt x="15" y="684"/>
                    <a:pt x="15" y="684"/>
                    <a:pt x="15" y="684"/>
                  </a:cubicBezTo>
                  <a:cubicBezTo>
                    <a:pt x="7" y="684"/>
                    <a:pt x="0" y="691"/>
                    <a:pt x="0" y="699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0" y="921"/>
                    <a:pt x="7" y="928"/>
                    <a:pt x="15" y="928"/>
                  </a:cubicBezTo>
                  <a:cubicBezTo>
                    <a:pt x="15" y="992"/>
                    <a:pt x="15" y="992"/>
                    <a:pt x="15" y="992"/>
                  </a:cubicBezTo>
                  <a:cubicBezTo>
                    <a:pt x="7" y="992"/>
                    <a:pt x="0" y="999"/>
                    <a:pt x="0" y="1007"/>
                  </a:cubicBezTo>
                  <a:cubicBezTo>
                    <a:pt x="0" y="1221"/>
                    <a:pt x="0" y="1221"/>
                    <a:pt x="0" y="1221"/>
                  </a:cubicBezTo>
                  <a:cubicBezTo>
                    <a:pt x="0" y="1229"/>
                    <a:pt x="7" y="1236"/>
                    <a:pt x="15" y="1236"/>
                  </a:cubicBezTo>
                  <a:cubicBezTo>
                    <a:pt x="15" y="3120"/>
                    <a:pt x="15" y="3120"/>
                    <a:pt x="15" y="3120"/>
                  </a:cubicBezTo>
                  <a:cubicBezTo>
                    <a:pt x="15" y="3248"/>
                    <a:pt x="119" y="3352"/>
                    <a:pt x="247" y="3352"/>
                  </a:cubicBezTo>
                  <a:cubicBezTo>
                    <a:pt x="1419" y="3352"/>
                    <a:pt x="1419" y="3352"/>
                    <a:pt x="1419" y="3352"/>
                  </a:cubicBezTo>
                  <a:cubicBezTo>
                    <a:pt x="1547" y="3352"/>
                    <a:pt x="1651" y="3248"/>
                    <a:pt x="1651" y="3120"/>
                  </a:cubicBezTo>
                  <a:cubicBezTo>
                    <a:pt x="1651" y="1148"/>
                    <a:pt x="1651" y="1148"/>
                    <a:pt x="1651" y="1148"/>
                  </a:cubicBezTo>
                  <a:cubicBezTo>
                    <a:pt x="1651" y="1148"/>
                    <a:pt x="1651" y="1148"/>
                    <a:pt x="1652" y="1148"/>
                  </a:cubicBezTo>
                  <a:cubicBezTo>
                    <a:pt x="1660" y="1148"/>
                    <a:pt x="1667" y="1141"/>
                    <a:pt x="1667" y="1133"/>
                  </a:cubicBezTo>
                  <a:cubicBezTo>
                    <a:pt x="1667" y="787"/>
                    <a:pt x="1667" y="787"/>
                    <a:pt x="1667" y="787"/>
                  </a:cubicBezTo>
                  <a:cubicBezTo>
                    <a:pt x="1667" y="779"/>
                    <a:pt x="1660" y="772"/>
                    <a:pt x="1652" y="772"/>
                  </a:cubicBez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2F2F2"/>
              </a:solidFill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3C1D6F56-F23F-4540-AA25-DBDEC2595D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2438" y="1222376"/>
              <a:ext cx="1139825" cy="155575"/>
            </a:xfrm>
            <a:custGeom>
              <a:avLst/>
              <a:gdLst>
                <a:gd name="T0" fmla="*/ 816 w 816"/>
                <a:gd name="T1" fmla="*/ 0 h 112"/>
                <a:gd name="T2" fmla="*/ 816 w 816"/>
                <a:gd name="T3" fmla="*/ 28 h 112"/>
                <a:gd name="T4" fmla="*/ 732 w 816"/>
                <a:gd name="T5" fmla="*/ 112 h 112"/>
                <a:gd name="T6" fmla="*/ 84 w 816"/>
                <a:gd name="T7" fmla="*/ 112 h 112"/>
                <a:gd name="T8" fmla="*/ 0 w 816"/>
                <a:gd name="T9" fmla="*/ 28 h 112"/>
                <a:gd name="T10" fmla="*/ 0 w 816"/>
                <a:gd name="T11" fmla="*/ 0 h 112"/>
                <a:gd name="T12" fmla="*/ 816 w 816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12">
                  <a:moveTo>
                    <a:pt x="816" y="0"/>
                  </a:moveTo>
                  <a:cubicBezTo>
                    <a:pt x="816" y="28"/>
                    <a:pt x="816" y="28"/>
                    <a:pt x="816" y="28"/>
                  </a:cubicBezTo>
                  <a:cubicBezTo>
                    <a:pt x="816" y="74"/>
                    <a:pt x="778" y="112"/>
                    <a:pt x="732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38" y="112"/>
                    <a:pt x="0" y="74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4328D6AE-EF37-4AA3-97AA-CCFFFC57BC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6301" y="1249363"/>
              <a:ext cx="292100" cy="28575"/>
            </a:xfrm>
            <a:custGeom>
              <a:avLst/>
              <a:gdLst>
                <a:gd name="T0" fmla="*/ 198 w 208"/>
                <a:gd name="T1" fmla="*/ 20 h 20"/>
                <a:gd name="T2" fmla="*/ 10 w 208"/>
                <a:gd name="T3" fmla="*/ 20 h 20"/>
                <a:gd name="T4" fmla="*/ 0 w 208"/>
                <a:gd name="T5" fmla="*/ 10 h 20"/>
                <a:gd name="T6" fmla="*/ 0 w 208"/>
                <a:gd name="T7" fmla="*/ 10 h 20"/>
                <a:gd name="T8" fmla="*/ 10 w 208"/>
                <a:gd name="T9" fmla="*/ 0 h 20"/>
                <a:gd name="T10" fmla="*/ 198 w 208"/>
                <a:gd name="T11" fmla="*/ 0 h 20"/>
                <a:gd name="T12" fmla="*/ 208 w 208"/>
                <a:gd name="T13" fmla="*/ 10 h 20"/>
                <a:gd name="T14" fmla="*/ 208 w 208"/>
                <a:gd name="T15" fmla="*/ 10 h 20"/>
                <a:gd name="T16" fmla="*/ 198 w 20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">
                  <a:moveTo>
                    <a:pt x="198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04" y="0"/>
                    <a:pt x="208" y="5"/>
                    <a:pt x="208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16"/>
                    <a:pt x="204" y="20"/>
                    <a:pt x="198" y="20"/>
                  </a:cubicBezTo>
                  <a:close/>
                </a:path>
              </a:pathLst>
            </a:custGeom>
            <a:solidFill>
              <a:srgbClr val="EEE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A6CF6A01-D579-4E8F-8B70-36DEFAD5D5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8726" y="1233488"/>
              <a:ext cx="57150" cy="55563"/>
            </a:xfrm>
            <a:prstGeom prst="ellipse">
              <a:avLst/>
            </a:prstGeom>
            <a:solidFill>
              <a:srgbClr val="EEE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15DAD0-F885-449E-A2EC-5FE72AE0A1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98489" y="2867356"/>
            <a:ext cx="2807722" cy="6096202"/>
          </a:xfrm>
          <a:custGeom>
            <a:avLst/>
            <a:gdLst>
              <a:gd name="connsiteX0" fmla="*/ 218144 w 2030413"/>
              <a:gd name="connsiteY0" fmla="*/ 0 h 4408488"/>
              <a:gd name="connsiteX1" fmla="*/ 362971 w 2030413"/>
              <a:gd name="connsiteY1" fmla="*/ 0 h 4408488"/>
              <a:gd name="connsiteX2" fmla="*/ 447675 w 2030413"/>
              <a:gd name="connsiteY2" fmla="*/ 0 h 4408488"/>
              <a:gd name="connsiteX3" fmla="*/ 447675 w 2030413"/>
              <a:gd name="connsiteY3" fmla="*/ 38894 h 4408488"/>
              <a:gd name="connsiteX4" fmla="*/ 565010 w 2030413"/>
              <a:gd name="connsiteY4" fmla="*/ 155575 h 4408488"/>
              <a:gd name="connsiteX5" fmla="*/ 1470165 w 2030413"/>
              <a:gd name="connsiteY5" fmla="*/ 155575 h 4408488"/>
              <a:gd name="connsiteX6" fmla="*/ 1587500 w 2030413"/>
              <a:gd name="connsiteY6" fmla="*/ 38894 h 4408488"/>
              <a:gd name="connsiteX7" fmla="*/ 1587500 w 2030413"/>
              <a:gd name="connsiteY7" fmla="*/ 0 h 4408488"/>
              <a:gd name="connsiteX8" fmla="*/ 1613004 w 2030413"/>
              <a:gd name="connsiteY8" fmla="*/ 0 h 4408488"/>
              <a:gd name="connsiteX9" fmla="*/ 1812270 w 2030413"/>
              <a:gd name="connsiteY9" fmla="*/ 0 h 4408488"/>
              <a:gd name="connsiteX10" fmla="*/ 2030413 w 2030413"/>
              <a:gd name="connsiteY10" fmla="*/ 217634 h 4408488"/>
              <a:gd name="connsiteX11" fmla="*/ 2030413 w 2030413"/>
              <a:gd name="connsiteY11" fmla="*/ 4190854 h 4408488"/>
              <a:gd name="connsiteX12" fmla="*/ 1812270 w 2030413"/>
              <a:gd name="connsiteY12" fmla="*/ 4408488 h 4408488"/>
              <a:gd name="connsiteX13" fmla="*/ 218144 w 2030413"/>
              <a:gd name="connsiteY13" fmla="*/ 4408488 h 4408488"/>
              <a:gd name="connsiteX14" fmla="*/ 0 w 2030413"/>
              <a:gd name="connsiteY14" fmla="*/ 4190854 h 4408488"/>
              <a:gd name="connsiteX15" fmla="*/ 0 w 2030413"/>
              <a:gd name="connsiteY15" fmla="*/ 217634 h 4408488"/>
              <a:gd name="connsiteX16" fmla="*/ 218144 w 2030413"/>
              <a:gd name="connsiteY16" fmla="*/ 0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30413" h="4408488">
                <a:moveTo>
                  <a:pt x="218144" y="0"/>
                </a:moveTo>
                <a:cubicBezTo>
                  <a:pt x="267960" y="0"/>
                  <a:pt x="316220" y="0"/>
                  <a:pt x="362971" y="0"/>
                </a:cubicBezTo>
                <a:lnTo>
                  <a:pt x="447675" y="0"/>
                </a:lnTo>
                <a:cubicBezTo>
                  <a:pt x="447675" y="0"/>
                  <a:pt x="447675" y="0"/>
                  <a:pt x="447675" y="38894"/>
                </a:cubicBezTo>
                <a:cubicBezTo>
                  <a:pt x="447675" y="102791"/>
                  <a:pt x="500755" y="155575"/>
                  <a:pt x="565010" y="155575"/>
                </a:cubicBezTo>
                <a:cubicBezTo>
                  <a:pt x="565010" y="155575"/>
                  <a:pt x="565010" y="155575"/>
                  <a:pt x="1470165" y="155575"/>
                </a:cubicBezTo>
                <a:cubicBezTo>
                  <a:pt x="1534420" y="155575"/>
                  <a:pt x="1587500" y="102791"/>
                  <a:pt x="1587500" y="38894"/>
                </a:cubicBezTo>
                <a:cubicBezTo>
                  <a:pt x="1587500" y="38894"/>
                  <a:pt x="1587500" y="38894"/>
                  <a:pt x="1587500" y="0"/>
                </a:cubicBezTo>
                <a:lnTo>
                  <a:pt x="1613004" y="0"/>
                </a:lnTo>
                <a:cubicBezTo>
                  <a:pt x="1812270" y="0"/>
                  <a:pt x="1812270" y="0"/>
                  <a:pt x="1812270" y="0"/>
                </a:cubicBezTo>
                <a:cubicBezTo>
                  <a:pt x="1932528" y="0"/>
                  <a:pt x="2030413" y="97657"/>
                  <a:pt x="2030413" y="217634"/>
                </a:cubicBezTo>
                <a:cubicBezTo>
                  <a:pt x="2030413" y="4190854"/>
                  <a:pt x="2030413" y="4190854"/>
                  <a:pt x="2030413" y="4190854"/>
                </a:cubicBezTo>
                <a:cubicBezTo>
                  <a:pt x="2030413" y="4310832"/>
                  <a:pt x="1932528" y="4408488"/>
                  <a:pt x="1812270" y="4408488"/>
                </a:cubicBezTo>
                <a:cubicBezTo>
                  <a:pt x="218144" y="4408488"/>
                  <a:pt x="218144" y="4408488"/>
                  <a:pt x="218144" y="4408488"/>
                </a:cubicBezTo>
                <a:cubicBezTo>
                  <a:pt x="97885" y="4408488"/>
                  <a:pt x="0" y="4310832"/>
                  <a:pt x="0" y="4190854"/>
                </a:cubicBezTo>
                <a:cubicBezTo>
                  <a:pt x="0" y="217634"/>
                  <a:pt x="0" y="217634"/>
                  <a:pt x="0" y="217634"/>
                </a:cubicBezTo>
                <a:cubicBezTo>
                  <a:pt x="0" y="97657"/>
                  <a:pt x="97885" y="0"/>
                  <a:pt x="218144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DB2B6B0-D2BC-4D93-A955-10D64651ACE5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8C0A77-F200-4289-9C96-CEE0FBFA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5CDF1D-85B5-4132-B94D-5BD1E7F08824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8A7F5C-65AB-4452-8214-1EDB4F9C697C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BCA1BA-E436-47BC-8818-90C4E8910903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3">
            <a:extLst>
              <a:ext uri="{FF2B5EF4-FFF2-40B4-BE49-F238E27FC236}">
                <a16:creationId xmlns:a16="http://schemas.microsoft.com/office/drawing/2014/main" id="{A1207B3C-5B24-4B4E-8436-35DAB2B2AB55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4A2C0052-0CAA-487A-B0D8-1EC6824E200C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7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3D49A86B-6EC0-4887-907B-2E168E0843E9}"/>
              </a:ext>
            </a:extLst>
          </p:cNvPr>
          <p:cNvSpPr/>
          <p:nvPr userDrawn="1"/>
        </p:nvSpPr>
        <p:spPr>
          <a:xfrm>
            <a:off x="0" y="-2874"/>
            <a:ext cx="12192000" cy="2796874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B6394E-A340-4283-80F2-BF298268F3A2}"/>
              </a:ext>
            </a:extLst>
          </p:cNvPr>
          <p:cNvGrpSpPr/>
          <p:nvPr userDrawn="1"/>
        </p:nvGrpSpPr>
        <p:grpSpPr>
          <a:xfrm>
            <a:off x="5153380" y="1944966"/>
            <a:ext cx="1885240" cy="3783320"/>
            <a:chOff x="4932363" y="1090613"/>
            <a:chExt cx="2330450" cy="467677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A8BD598-AD01-48C3-96BA-05FD398016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1090613"/>
              <a:ext cx="2330450" cy="4676775"/>
            </a:xfrm>
            <a:custGeom>
              <a:avLst/>
              <a:gdLst>
                <a:gd name="T0" fmla="*/ 1652 w 1667"/>
                <a:gd name="T1" fmla="*/ 772 h 3352"/>
                <a:gd name="T2" fmla="*/ 1651 w 1667"/>
                <a:gd name="T3" fmla="*/ 772 h 3352"/>
                <a:gd name="T4" fmla="*/ 1651 w 1667"/>
                <a:gd name="T5" fmla="*/ 232 h 3352"/>
                <a:gd name="T6" fmla="*/ 1419 w 1667"/>
                <a:gd name="T7" fmla="*/ 0 h 3352"/>
                <a:gd name="T8" fmla="*/ 247 w 1667"/>
                <a:gd name="T9" fmla="*/ 0 h 3352"/>
                <a:gd name="T10" fmla="*/ 15 w 1667"/>
                <a:gd name="T11" fmla="*/ 232 h 3352"/>
                <a:gd name="T12" fmla="*/ 15 w 1667"/>
                <a:gd name="T13" fmla="*/ 444 h 3352"/>
                <a:gd name="T14" fmla="*/ 0 w 1667"/>
                <a:gd name="T15" fmla="*/ 459 h 3352"/>
                <a:gd name="T16" fmla="*/ 0 w 1667"/>
                <a:gd name="T17" fmla="*/ 553 h 3352"/>
                <a:gd name="T18" fmla="*/ 15 w 1667"/>
                <a:gd name="T19" fmla="*/ 568 h 3352"/>
                <a:gd name="T20" fmla="*/ 15 w 1667"/>
                <a:gd name="T21" fmla="*/ 684 h 3352"/>
                <a:gd name="T22" fmla="*/ 0 w 1667"/>
                <a:gd name="T23" fmla="*/ 699 h 3352"/>
                <a:gd name="T24" fmla="*/ 0 w 1667"/>
                <a:gd name="T25" fmla="*/ 913 h 3352"/>
                <a:gd name="T26" fmla="*/ 15 w 1667"/>
                <a:gd name="T27" fmla="*/ 928 h 3352"/>
                <a:gd name="T28" fmla="*/ 15 w 1667"/>
                <a:gd name="T29" fmla="*/ 992 h 3352"/>
                <a:gd name="T30" fmla="*/ 0 w 1667"/>
                <a:gd name="T31" fmla="*/ 1007 h 3352"/>
                <a:gd name="T32" fmla="*/ 0 w 1667"/>
                <a:gd name="T33" fmla="*/ 1221 h 3352"/>
                <a:gd name="T34" fmla="*/ 15 w 1667"/>
                <a:gd name="T35" fmla="*/ 1236 h 3352"/>
                <a:gd name="T36" fmla="*/ 15 w 1667"/>
                <a:gd name="T37" fmla="*/ 3120 h 3352"/>
                <a:gd name="T38" fmla="*/ 247 w 1667"/>
                <a:gd name="T39" fmla="*/ 3352 h 3352"/>
                <a:gd name="T40" fmla="*/ 1419 w 1667"/>
                <a:gd name="T41" fmla="*/ 3352 h 3352"/>
                <a:gd name="T42" fmla="*/ 1651 w 1667"/>
                <a:gd name="T43" fmla="*/ 3120 h 3352"/>
                <a:gd name="T44" fmla="*/ 1651 w 1667"/>
                <a:gd name="T45" fmla="*/ 1148 h 3352"/>
                <a:gd name="T46" fmla="*/ 1652 w 1667"/>
                <a:gd name="T47" fmla="*/ 1148 h 3352"/>
                <a:gd name="T48" fmla="*/ 1667 w 1667"/>
                <a:gd name="T49" fmla="*/ 1133 h 3352"/>
                <a:gd name="T50" fmla="*/ 1667 w 1667"/>
                <a:gd name="T51" fmla="*/ 787 h 3352"/>
                <a:gd name="T52" fmla="*/ 1652 w 1667"/>
                <a:gd name="T53" fmla="*/ 772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7" h="3352">
                  <a:moveTo>
                    <a:pt x="1652" y="772"/>
                  </a:moveTo>
                  <a:cubicBezTo>
                    <a:pt x="1651" y="772"/>
                    <a:pt x="1651" y="772"/>
                    <a:pt x="1651" y="772"/>
                  </a:cubicBezTo>
                  <a:cubicBezTo>
                    <a:pt x="1651" y="232"/>
                    <a:pt x="1651" y="232"/>
                    <a:pt x="1651" y="232"/>
                  </a:cubicBezTo>
                  <a:cubicBezTo>
                    <a:pt x="1651" y="104"/>
                    <a:pt x="1547" y="0"/>
                    <a:pt x="1419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9" y="0"/>
                    <a:pt x="15" y="104"/>
                    <a:pt x="15" y="232"/>
                  </a:cubicBezTo>
                  <a:cubicBezTo>
                    <a:pt x="15" y="444"/>
                    <a:pt x="15" y="444"/>
                    <a:pt x="15" y="444"/>
                  </a:cubicBezTo>
                  <a:cubicBezTo>
                    <a:pt x="7" y="444"/>
                    <a:pt x="0" y="451"/>
                    <a:pt x="0" y="459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61"/>
                    <a:pt x="7" y="568"/>
                    <a:pt x="15" y="568"/>
                  </a:cubicBezTo>
                  <a:cubicBezTo>
                    <a:pt x="15" y="684"/>
                    <a:pt x="15" y="684"/>
                    <a:pt x="15" y="684"/>
                  </a:cubicBezTo>
                  <a:cubicBezTo>
                    <a:pt x="7" y="684"/>
                    <a:pt x="0" y="691"/>
                    <a:pt x="0" y="699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0" y="921"/>
                    <a:pt x="7" y="928"/>
                    <a:pt x="15" y="928"/>
                  </a:cubicBezTo>
                  <a:cubicBezTo>
                    <a:pt x="15" y="992"/>
                    <a:pt x="15" y="992"/>
                    <a:pt x="15" y="992"/>
                  </a:cubicBezTo>
                  <a:cubicBezTo>
                    <a:pt x="7" y="992"/>
                    <a:pt x="0" y="999"/>
                    <a:pt x="0" y="1007"/>
                  </a:cubicBezTo>
                  <a:cubicBezTo>
                    <a:pt x="0" y="1221"/>
                    <a:pt x="0" y="1221"/>
                    <a:pt x="0" y="1221"/>
                  </a:cubicBezTo>
                  <a:cubicBezTo>
                    <a:pt x="0" y="1229"/>
                    <a:pt x="7" y="1236"/>
                    <a:pt x="15" y="1236"/>
                  </a:cubicBezTo>
                  <a:cubicBezTo>
                    <a:pt x="15" y="3120"/>
                    <a:pt x="15" y="3120"/>
                    <a:pt x="15" y="3120"/>
                  </a:cubicBezTo>
                  <a:cubicBezTo>
                    <a:pt x="15" y="3248"/>
                    <a:pt x="119" y="3352"/>
                    <a:pt x="247" y="3352"/>
                  </a:cubicBezTo>
                  <a:cubicBezTo>
                    <a:pt x="1419" y="3352"/>
                    <a:pt x="1419" y="3352"/>
                    <a:pt x="1419" y="3352"/>
                  </a:cubicBezTo>
                  <a:cubicBezTo>
                    <a:pt x="1547" y="3352"/>
                    <a:pt x="1651" y="3248"/>
                    <a:pt x="1651" y="3120"/>
                  </a:cubicBezTo>
                  <a:cubicBezTo>
                    <a:pt x="1651" y="1148"/>
                    <a:pt x="1651" y="1148"/>
                    <a:pt x="1651" y="1148"/>
                  </a:cubicBezTo>
                  <a:cubicBezTo>
                    <a:pt x="1651" y="1148"/>
                    <a:pt x="1651" y="1148"/>
                    <a:pt x="1652" y="1148"/>
                  </a:cubicBezTo>
                  <a:cubicBezTo>
                    <a:pt x="1660" y="1148"/>
                    <a:pt x="1667" y="1141"/>
                    <a:pt x="1667" y="1133"/>
                  </a:cubicBezTo>
                  <a:cubicBezTo>
                    <a:pt x="1667" y="787"/>
                    <a:pt x="1667" y="787"/>
                    <a:pt x="1667" y="787"/>
                  </a:cubicBezTo>
                  <a:cubicBezTo>
                    <a:pt x="1667" y="779"/>
                    <a:pt x="1660" y="772"/>
                    <a:pt x="1652" y="772"/>
                  </a:cubicBez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2F2F2"/>
              </a:solidFill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10456AD-CC54-4C98-AF6E-5FE0ADCA7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2438" y="1222376"/>
              <a:ext cx="1139825" cy="155575"/>
            </a:xfrm>
            <a:custGeom>
              <a:avLst/>
              <a:gdLst>
                <a:gd name="T0" fmla="*/ 816 w 816"/>
                <a:gd name="T1" fmla="*/ 0 h 112"/>
                <a:gd name="T2" fmla="*/ 816 w 816"/>
                <a:gd name="T3" fmla="*/ 28 h 112"/>
                <a:gd name="T4" fmla="*/ 732 w 816"/>
                <a:gd name="T5" fmla="*/ 112 h 112"/>
                <a:gd name="T6" fmla="*/ 84 w 816"/>
                <a:gd name="T7" fmla="*/ 112 h 112"/>
                <a:gd name="T8" fmla="*/ 0 w 816"/>
                <a:gd name="T9" fmla="*/ 28 h 112"/>
                <a:gd name="T10" fmla="*/ 0 w 816"/>
                <a:gd name="T11" fmla="*/ 0 h 112"/>
                <a:gd name="T12" fmla="*/ 816 w 816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12">
                  <a:moveTo>
                    <a:pt x="816" y="0"/>
                  </a:moveTo>
                  <a:cubicBezTo>
                    <a:pt x="816" y="28"/>
                    <a:pt x="816" y="28"/>
                    <a:pt x="816" y="28"/>
                  </a:cubicBezTo>
                  <a:cubicBezTo>
                    <a:pt x="816" y="74"/>
                    <a:pt x="778" y="112"/>
                    <a:pt x="732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38" y="112"/>
                    <a:pt x="0" y="74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8CD9A68-B8EB-49AF-8607-0F257B8515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6301" y="1249363"/>
              <a:ext cx="292100" cy="28575"/>
            </a:xfrm>
            <a:custGeom>
              <a:avLst/>
              <a:gdLst>
                <a:gd name="T0" fmla="*/ 198 w 208"/>
                <a:gd name="T1" fmla="*/ 20 h 20"/>
                <a:gd name="T2" fmla="*/ 10 w 208"/>
                <a:gd name="T3" fmla="*/ 20 h 20"/>
                <a:gd name="T4" fmla="*/ 0 w 208"/>
                <a:gd name="T5" fmla="*/ 10 h 20"/>
                <a:gd name="T6" fmla="*/ 0 w 208"/>
                <a:gd name="T7" fmla="*/ 10 h 20"/>
                <a:gd name="T8" fmla="*/ 10 w 208"/>
                <a:gd name="T9" fmla="*/ 0 h 20"/>
                <a:gd name="T10" fmla="*/ 198 w 208"/>
                <a:gd name="T11" fmla="*/ 0 h 20"/>
                <a:gd name="T12" fmla="*/ 208 w 208"/>
                <a:gd name="T13" fmla="*/ 10 h 20"/>
                <a:gd name="T14" fmla="*/ 208 w 208"/>
                <a:gd name="T15" fmla="*/ 10 h 20"/>
                <a:gd name="T16" fmla="*/ 198 w 20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">
                  <a:moveTo>
                    <a:pt x="198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04" y="0"/>
                    <a:pt x="208" y="5"/>
                    <a:pt x="208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16"/>
                    <a:pt x="204" y="20"/>
                    <a:pt x="198" y="20"/>
                  </a:cubicBezTo>
                  <a:close/>
                </a:path>
              </a:pathLst>
            </a:custGeom>
            <a:solidFill>
              <a:srgbClr val="EEE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068C95C5-9F30-4AC1-83F0-288E7D4D3A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8726" y="1233488"/>
              <a:ext cx="57150" cy="55563"/>
            </a:xfrm>
            <a:prstGeom prst="ellipse">
              <a:avLst/>
            </a:prstGeom>
            <a:solidFill>
              <a:srgbClr val="EEE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C5E9C1-7CB4-4135-B904-C7F21D9549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79501" y="2062213"/>
            <a:ext cx="1642522" cy="3566288"/>
          </a:xfrm>
          <a:custGeom>
            <a:avLst/>
            <a:gdLst>
              <a:gd name="connsiteX0" fmla="*/ 218144 w 2030413"/>
              <a:gd name="connsiteY0" fmla="*/ 0 h 4408488"/>
              <a:gd name="connsiteX1" fmla="*/ 362971 w 2030413"/>
              <a:gd name="connsiteY1" fmla="*/ 0 h 4408488"/>
              <a:gd name="connsiteX2" fmla="*/ 447675 w 2030413"/>
              <a:gd name="connsiteY2" fmla="*/ 0 h 4408488"/>
              <a:gd name="connsiteX3" fmla="*/ 447675 w 2030413"/>
              <a:gd name="connsiteY3" fmla="*/ 38894 h 4408488"/>
              <a:gd name="connsiteX4" fmla="*/ 565010 w 2030413"/>
              <a:gd name="connsiteY4" fmla="*/ 155575 h 4408488"/>
              <a:gd name="connsiteX5" fmla="*/ 1470165 w 2030413"/>
              <a:gd name="connsiteY5" fmla="*/ 155575 h 4408488"/>
              <a:gd name="connsiteX6" fmla="*/ 1587500 w 2030413"/>
              <a:gd name="connsiteY6" fmla="*/ 38894 h 4408488"/>
              <a:gd name="connsiteX7" fmla="*/ 1587500 w 2030413"/>
              <a:gd name="connsiteY7" fmla="*/ 0 h 4408488"/>
              <a:gd name="connsiteX8" fmla="*/ 1613004 w 2030413"/>
              <a:gd name="connsiteY8" fmla="*/ 0 h 4408488"/>
              <a:gd name="connsiteX9" fmla="*/ 1812270 w 2030413"/>
              <a:gd name="connsiteY9" fmla="*/ 0 h 4408488"/>
              <a:gd name="connsiteX10" fmla="*/ 2030413 w 2030413"/>
              <a:gd name="connsiteY10" fmla="*/ 217634 h 4408488"/>
              <a:gd name="connsiteX11" fmla="*/ 2030413 w 2030413"/>
              <a:gd name="connsiteY11" fmla="*/ 4190854 h 4408488"/>
              <a:gd name="connsiteX12" fmla="*/ 1812270 w 2030413"/>
              <a:gd name="connsiteY12" fmla="*/ 4408488 h 4408488"/>
              <a:gd name="connsiteX13" fmla="*/ 218144 w 2030413"/>
              <a:gd name="connsiteY13" fmla="*/ 4408488 h 4408488"/>
              <a:gd name="connsiteX14" fmla="*/ 0 w 2030413"/>
              <a:gd name="connsiteY14" fmla="*/ 4190854 h 4408488"/>
              <a:gd name="connsiteX15" fmla="*/ 0 w 2030413"/>
              <a:gd name="connsiteY15" fmla="*/ 217634 h 4408488"/>
              <a:gd name="connsiteX16" fmla="*/ 218144 w 2030413"/>
              <a:gd name="connsiteY16" fmla="*/ 0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30413" h="4408488">
                <a:moveTo>
                  <a:pt x="218144" y="0"/>
                </a:moveTo>
                <a:cubicBezTo>
                  <a:pt x="267960" y="0"/>
                  <a:pt x="316220" y="0"/>
                  <a:pt x="362971" y="0"/>
                </a:cubicBezTo>
                <a:lnTo>
                  <a:pt x="447675" y="0"/>
                </a:lnTo>
                <a:cubicBezTo>
                  <a:pt x="447675" y="0"/>
                  <a:pt x="447675" y="0"/>
                  <a:pt x="447675" y="38894"/>
                </a:cubicBezTo>
                <a:cubicBezTo>
                  <a:pt x="447675" y="102791"/>
                  <a:pt x="500755" y="155575"/>
                  <a:pt x="565010" y="155575"/>
                </a:cubicBezTo>
                <a:cubicBezTo>
                  <a:pt x="565010" y="155575"/>
                  <a:pt x="565010" y="155575"/>
                  <a:pt x="1470165" y="155575"/>
                </a:cubicBezTo>
                <a:cubicBezTo>
                  <a:pt x="1534420" y="155575"/>
                  <a:pt x="1587500" y="102791"/>
                  <a:pt x="1587500" y="38894"/>
                </a:cubicBezTo>
                <a:cubicBezTo>
                  <a:pt x="1587500" y="38894"/>
                  <a:pt x="1587500" y="38894"/>
                  <a:pt x="1587500" y="0"/>
                </a:cubicBezTo>
                <a:lnTo>
                  <a:pt x="1613004" y="0"/>
                </a:lnTo>
                <a:cubicBezTo>
                  <a:pt x="1812270" y="0"/>
                  <a:pt x="1812270" y="0"/>
                  <a:pt x="1812270" y="0"/>
                </a:cubicBezTo>
                <a:cubicBezTo>
                  <a:pt x="1932528" y="0"/>
                  <a:pt x="2030413" y="97657"/>
                  <a:pt x="2030413" y="217634"/>
                </a:cubicBezTo>
                <a:cubicBezTo>
                  <a:pt x="2030413" y="4190854"/>
                  <a:pt x="2030413" y="4190854"/>
                  <a:pt x="2030413" y="4190854"/>
                </a:cubicBezTo>
                <a:cubicBezTo>
                  <a:pt x="2030413" y="4310832"/>
                  <a:pt x="1932528" y="4408488"/>
                  <a:pt x="1812270" y="4408488"/>
                </a:cubicBezTo>
                <a:cubicBezTo>
                  <a:pt x="218144" y="4408488"/>
                  <a:pt x="218144" y="4408488"/>
                  <a:pt x="218144" y="4408488"/>
                </a:cubicBezTo>
                <a:cubicBezTo>
                  <a:pt x="97885" y="4408488"/>
                  <a:pt x="0" y="4310832"/>
                  <a:pt x="0" y="4190854"/>
                </a:cubicBezTo>
                <a:cubicBezTo>
                  <a:pt x="0" y="217634"/>
                  <a:pt x="0" y="217634"/>
                  <a:pt x="0" y="217634"/>
                </a:cubicBezTo>
                <a:cubicBezTo>
                  <a:pt x="0" y="97657"/>
                  <a:pt x="97885" y="0"/>
                  <a:pt x="218144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F42C692-3548-43B1-BBCD-78FE86C1EA60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4466458-6FF0-4C4C-A5F8-5EE49839C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2D08AD-2E82-4216-BEBB-D93AA172E57B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788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CAD9D0-F2F3-4C28-BF13-3CCD05BCC202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834D8B7-6BD0-43CD-B685-5A2C32682DA7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941D38AD-789A-4EFF-88D9-F1F7FEF717A5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EE4700-02F6-4BA6-9D14-07512F11DDFF}"/>
              </a:ext>
            </a:extLst>
          </p:cNvPr>
          <p:cNvSpPr/>
          <p:nvPr userDrawn="1"/>
        </p:nvSpPr>
        <p:spPr>
          <a:xfrm rot="16200000">
            <a:off x="-1939256" y="1939256"/>
            <a:ext cx="6858000" cy="297948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AF9BE5-E1A2-4A20-8B5F-C46DBEEECB5E}"/>
              </a:ext>
            </a:extLst>
          </p:cNvPr>
          <p:cNvGrpSpPr/>
          <p:nvPr userDrawn="1"/>
        </p:nvGrpSpPr>
        <p:grpSpPr>
          <a:xfrm>
            <a:off x="2036869" y="1702440"/>
            <a:ext cx="1885240" cy="3783320"/>
            <a:chOff x="4932363" y="1090613"/>
            <a:chExt cx="2330450" cy="467677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A01BBBA-1299-4D83-80D7-F77A02A652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1090613"/>
              <a:ext cx="2330450" cy="4676775"/>
            </a:xfrm>
            <a:custGeom>
              <a:avLst/>
              <a:gdLst>
                <a:gd name="T0" fmla="*/ 1652 w 1667"/>
                <a:gd name="T1" fmla="*/ 772 h 3352"/>
                <a:gd name="T2" fmla="*/ 1651 w 1667"/>
                <a:gd name="T3" fmla="*/ 772 h 3352"/>
                <a:gd name="T4" fmla="*/ 1651 w 1667"/>
                <a:gd name="T5" fmla="*/ 232 h 3352"/>
                <a:gd name="T6" fmla="*/ 1419 w 1667"/>
                <a:gd name="T7" fmla="*/ 0 h 3352"/>
                <a:gd name="T8" fmla="*/ 247 w 1667"/>
                <a:gd name="T9" fmla="*/ 0 h 3352"/>
                <a:gd name="T10" fmla="*/ 15 w 1667"/>
                <a:gd name="T11" fmla="*/ 232 h 3352"/>
                <a:gd name="T12" fmla="*/ 15 w 1667"/>
                <a:gd name="T13" fmla="*/ 444 h 3352"/>
                <a:gd name="T14" fmla="*/ 0 w 1667"/>
                <a:gd name="T15" fmla="*/ 459 h 3352"/>
                <a:gd name="T16" fmla="*/ 0 w 1667"/>
                <a:gd name="T17" fmla="*/ 553 h 3352"/>
                <a:gd name="T18" fmla="*/ 15 w 1667"/>
                <a:gd name="T19" fmla="*/ 568 h 3352"/>
                <a:gd name="T20" fmla="*/ 15 w 1667"/>
                <a:gd name="T21" fmla="*/ 684 h 3352"/>
                <a:gd name="T22" fmla="*/ 0 w 1667"/>
                <a:gd name="T23" fmla="*/ 699 h 3352"/>
                <a:gd name="T24" fmla="*/ 0 w 1667"/>
                <a:gd name="T25" fmla="*/ 913 h 3352"/>
                <a:gd name="T26" fmla="*/ 15 w 1667"/>
                <a:gd name="T27" fmla="*/ 928 h 3352"/>
                <a:gd name="T28" fmla="*/ 15 w 1667"/>
                <a:gd name="T29" fmla="*/ 992 h 3352"/>
                <a:gd name="T30" fmla="*/ 0 w 1667"/>
                <a:gd name="T31" fmla="*/ 1007 h 3352"/>
                <a:gd name="T32" fmla="*/ 0 w 1667"/>
                <a:gd name="T33" fmla="*/ 1221 h 3352"/>
                <a:gd name="T34" fmla="*/ 15 w 1667"/>
                <a:gd name="T35" fmla="*/ 1236 h 3352"/>
                <a:gd name="T36" fmla="*/ 15 w 1667"/>
                <a:gd name="T37" fmla="*/ 3120 h 3352"/>
                <a:gd name="T38" fmla="*/ 247 w 1667"/>
                <a:gd name="T39" fmla="*/ 3352 h 3352"/>
                <a:gd name="T40" fmla="*/ 1419 w 1667"/>
                <a:gd name="T41" fmla="*/ 3352 h 3352"/>
                <a:gd name="T42" fmla="*/ 1651 w 1667"/>
                <a:gd name="T43" fmla="*/ 3120 h 3352"/>
                <a:gd name="T44" fmla="*/ 1651 w 1667"/>
                <a:gd name="T45" fmla="*/ 1148 h 3352"/>
                <a:gd name="T46" fmla="*/ 1652 w 1667"/>
                <a:gd name="T47" fmla="*/ 1148 h 3352"/>
                <a:gd name="T48" fmla="*/ 1667 w 1667"/>
                <a:gd name="T49" fmla="*/ 1133 h 3352"/>
                <a:gd name="T50" fmla="*/ 1667 w 1667"/>
                <a:gd name="T51" fmla="*/ 787 h 3352"/>
                <a:gd name="T52" fmla="*/ 1652 w 1667"/>
                <a:gd name="T53" fmla="*/ 772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7" h="3352">
                  <a:moveTo>
                    <a:pt x="1652" y="772"/>
                  </a:moveTo>
                  <a:cubicBezTo>
                    <a:pt x="1651" y="772"/>
                    <a:pt x="1651" y="772"/>
                    <a:pt x="1651" y="772"/>
                  </a:cubicBezTo>
                  <a:cubicBezTo>
                    <a:pt x="1651" y="232"/>
                    <a:pt x="1651" y="232"/>
                    <a:pt x="1651" y="232"/>
                  </a:cubicBezTo>
                  <a:cubicBezTo>
                    <a:pt x="1651" y="104"/>
                    <a:pt x="1547" y="0"/>
                    <a:pt x="1419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9" y="0"/>
                    <a:pt x="15" y="104"/>
                    <a:pt x="15" y="232"/>
                  </a:cubicBezTo>
                  <a:cubicBezTo>
                    <a:pt x="15" y="444"/>
                    <a:pt x="15" y="444"/>
                    <a:pt x="15" y="444"/>
                  </a:cubicBezTo>
                  <a:cubicBezTo>
                    <a:pt x="7" y="444"/>
                    <a:pt x="0" y="451"/>
                    <a:pt x="0" y="459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61"/>
                    <a:pt x="7" y="568"/>
                    <a:pt x="15" y="568"/>
                  </a:cubicBezTo>
                  <a:cubicBezTo>
                    <a:pt x="15" y="684"/>
                    <a:pt x="15" y="684"/>
                    <a:pt x="15" y="684"/>
                  </a:cubicBezTo>
                  <a:cubicBezTo>
                    <a:pt x="7" y="684"/>
                    <a:pt x="0" y="691"/>
                    <a:pt x="0" y="699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0" y="921"/>
                    <a:pt x="7" y="928"/>
                    <a:pt x="15" y="928"/>
                  </a:cubicBezTo>
                  <a:cubicBezTo>
                    <a:pt x="15" y="992"/>
                    <a:pt x="15" y="992"/>
                    <a:pt x="15" y="992"/>
                  </a:cubicBezTo>
                  <a:cubicBezTo>
                    <a:pt x="7" y="992"/>
                    <a:pt x="0" y="999"/>
                    <a:pt x="0" y="1007"/>
                  </a:cubicBezTo>
                  <a:cubicBezTo>
                    <a:pt x="0" y="1221"/>
                    <a:pt x="0" y="1221"/>
                    <a:pt x="0" y="1221"/>
                  </a:cubicBezTo>
                  <a:cubicBezTo>
                    <a:pt x="0" y="1229"/>
                    <a:pt x="7" y="1236"/>
                    <a:pt x="15" y="1236"/>
                  </a:cubicBezTo>
                  <a:cubicBezTo>
                    <a:pt x="15" y="3120"/>
                    <a:pt x="15" y="3120"/>
                    <a:pt x="15" y="3120"/>
                  </a:cubicBezTo>
                  <a:cubicBezTo>
                    <a:pt x="15" y="3248"/>
                    <a:pt x="119" y="3352"/>
                    <a:pt x="247" y="3352"/>
                  </a:cubicBezTo>
                  <a:cubicBezTo>
                    <a:pt x="1419" y="3352"/>
                    <a:pt x="1419" y="3352"/>
                    <a:pt x="1419" y="3352"/>
                  </a:cubicBezTo>
                  <a:cubicBezTo>
                    <a:pt x="1547" y="3352"/>
                    <a:pt x="1651" y="3248"/>
                    <a:pt x="1651" y="3120"/>
                  </a:cubicBezTo>
                  <a:cubicBezTo>
                    <a:pt x="1651" y="1148"/>
                    <a:pt x="1651" y="1148"/>
                    <a:pt x="1651" y="1148"/>
                  </a:cubicBezTo>
                  <a:cubicBezTo>
                    <a:pt x="1651" y="1148"/>
                    <a:pt x="1651" y="1148"/>
                    <a:pt x="1652" y="1148"/>
                  </a:cubicBezTo>
                  <a:cubicBezTo>
                    <a:pt x="1660" y="1148"/>
                    <a:pt x="1667" y="1141"/>
                    <a:pt x="1667" y="1133"/>
                  </a:cubicBezTo>
                  <a:cubicBezTo>
                    <a:pt x="1667" y="787"/>
                    <a:pt x="1667" y="787"/>
                    <a:pt x="1667" y="787"/>
                  </a:cubicBezTo>
                  <a:cubicBezTo>
                    <a:pt x="1667" y="779"/>
                    <a:pt x="1660" y="772"/>
                    <a:pt x="1652" y="772"/>
                  </a:cubicBez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2F2F2"/>
              </a:solidFill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07F2F95-A1C1-4F77-8F16-A12D71AF20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2438" y="1222376"/>
              <a:ext cx="1139825" cy="155575"/>
            </a:xfrm>
            <a:custGeom>
              <a:avLst/>
              <a:gdLst>
                <a:gd name="T0" fmla="*/ 816 w 816"/>
                <a:gd name="T1" fmla="*/ 0 h 112"/>
                <a:gd name="T2" fmla="*/ 816 w 816"/>
                <a:gd name="T3" fmla="*/ 28 h 112"/>
                <a:gd name="T4" fmla="*/ 732 w 816"/>
                <a:gd name="T5" fmla="*/ 112 h 112"/>
                <a:gd name="T6" fmla="*/ 84 w 816"/>
                <a:gd name="T7" fmla="*/ 112 h 112"/>
                <a:gd name="T8" fmla="*/ 0 w 816"/>
                <a:gd name="T9" fmla="*/ 28 h 112"/>
                <a:gd name="T10" fmla="*/ 0 w 816"/>
                <a:gd name="T11" fmla="*/ 0 h 112"/>
                <a:gd name="T12" fmla="*/ 816 w 816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12">
                  <a:moveTo>
                    <a:pt x="816" y="0"/>
                  </a:moveTo>
                  <a:cubicBezTo>
                    <a:pt x="816" y="28"/>
                    <a:pt x="816" y="28"/>
                    <a:pt x="816" y="28"/>
                  </a:cubicBezTo>
                  <a:cubicBezTo>
                    <a:pt x="816" y="74"/>
                    <a:pt x="778" y="112"/>
                    <a:pt x="732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38" y="112"/>
                    <a:pt x="0" y="74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CB771CA-0F65-45E3-BF3C-C89B3F25C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6301" y="1249363"/>
              <a:ext cx="292100" cy="28575"/>
            </a:xfrm>
            <a:custGeom>
              <a:avLst/>
              <a:gdLst>
                <a:gd name="T0" fmla="*/ 198 w 208"/>
                <a:gd name="T1" fmla="*/ 20 h 20"/>
                <a:gd name="T2" fmla="*/ 10 w 208"/>
                <a:gd name="T3" fmla="*/ 20 h 20"/>
                <a:gd name="T4" fmla="*/ 0 w 208"/>
                <a:gd name="T5" fmla="*/ 10 h 20"/>
                <a:gd name="T6" fmla="*/ 0 w 208"/>
                <a:gd name="T7" fmla="*/ 10 h 20"/>
                <a:gd name="T8" fmla="*/ 10 w 208"/>
                <a:gd name="T9" fmla="*/ 0 h 20"/>
                <a:gd name="T10" fmla="*/ 198 w 208"/>
                <a:gd name="T11" fmla="*/ 0 h 20"/>
                <a:gd name="T12" fmla="*/ 208 w 208"/>
                <a:gd name="T13" fmla="*/ 10 h 20"/>
                <a:gd name="T14" fmla="*/ 208 w 208"/>
                <a:gd name="T15" fmla="*/ 10 h 20"/>
                <a:gd name="T16" fmla="*/ 198 w 20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">
                  <a:moveTo>
                    <a:pt x="198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04" y="0"/>
                    <a:pt x="208" y="5"/>
                    <a:pt x="208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16"/>
                    <a:pt x="204" y="20"/>
                    <a:pt x="198" y="20"/>
                  </a:cubicBezTo>
                  <a:close/>
                </a:path>
              </a:pathLst>
            </a:custGeom>
            <a:solidFill>
              <a:srgbClr val="EEE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F21EAC4-D93D-4027-9128-A98BA61F4FA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8726" y="1233488"/>
              <a:ext cx="57150" cy="55563"/>
            </a:xfrm>
            <a:prstGeom prst="ellipse">
              <a:avLst/>
            </a:prstGeom>
            <a:solidFill>
              <a:srgbClr val="EEE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FF5F3DF-2B9F-4E7E-8FE6-AC6DD241BE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62990" y="1819687"/>
            <a:ext cx="1642522" cy="3566288"/>
          </a:xfrm>
          <a:custGeom>
            <a:avLst/>
            <a:gdLst>
              <a:gd name="connsiteX0" fmla="*/ 218144 w 2030413"/>
              <a:gd name="connsiteY0" fmla="*/ 0 h 4408488"/>
              <a:gd name="connsiteX1" fmla="*/ 362971 w 2030413"/>
              <a:gd name="connsiteY1" fmla="*/ 0 h 4408488"/>
              <a:gd name="connsiteX2" fmla="*/ 447675 w 2030413"/>
              <a:gd name="connsiteY2" fmla="*/ 0 h 4408488"/>
              <a:gd name="connsiteX3" fmla="*/ 447675 w 2030413"/>
              <a:gd name="connsiteY3" fmla="*/ 38894 h 4408488"/>
              <a:gd name="connsiteX4" fmla="*/ 565010 w 2030413"/>
              <a:gd name="connsiteY4" fmla="*/ 155575 h 4408488"/>
              <a:gd name="connsiteX5" fmla="*/ 1470165 w 2030413"/>
              <a:gd name="connsiteY5" fmla="*/ 155575 h 4408488"/>
              <a:gd name="connsiteX6" fmla="*/ 1587500 w 2030413"/>
              <a:gd name="connsiteY6" fmla="*/ 38894 h 4408488"/>
              <a:gd name="connsiteX7" fmla="*/ 1587500 w 2030413"/>
              <a:gd name="connsiteY7" fmla="*/ 0 h 4408488"/>
              <a:gd name="connsiteX8" fmla="*/ 1613004 w 2030413"/>
              <a:gd name="connsiteY8" fmla="*/ 0 h 4408488"/>
              <a:gd name="connsiteX9" fmla="*/ 1812270 w 2030413"/>
              <a:gd name="connsiteY9" fmla="*/ 0 h 4408488"/>
              <a:gd name="connsiteX10" fmla="*/ 2030413 w 2030413"/>
              <a:gd name="connsiteY10" fmla="*/ 217634 h 4408488"/>
              <a:gd name="connsiteX11" fmla="*/ 2030413 w 2030413"/>
              <a:gd name="connsiteY11" fmla="*/ 4190854 h 4408488"/>
              <a:gd name="connsiteX12" fmla="*/ 1812270 w 2030413"/>
              <a:gd name="connsiteY12" fmla="*/ 4408488 h 4408488"/>
              <a:gd name="connsiteX13" fmla="*/ 218144 w 2030413"/>
              <a:gd name="connsiteY13" fmla="*/ 4408488 h 4408488"/>
              <a:gd name="connsiteX14" fmla="*/ 0 w 2030413"/>
              <a:gd name="connsiteY14" fmla="*/ 4190854 h 4408488"/>
              <a:gd name="connsiteX15" fmla="*/ 0 w 2030413"/>
              <a:gd name="connsiteY15" fmla="*/ 217634 h 4408488"/>
              <a:gd name="connsiteX16" fmla="*/ 218144 w 2030413"/>
              <a:gd name="connsiteY16" fmla="*/ 0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30413" h="4408488">
                <a:moveTo>
                  <a:pt x="218144" y="0"/>
                </a:moveTo>
                <a:cubicBezTo>
                  <a:pt x="267960" y="0"/>
                  <a:pt x="316220" y="0"/>
                  <a:pt x="362971" y="0"/>
                </a:cubicBezTo>
                <a:lnTo>
                  <a:pt x="447675" y="0"/>
                </a:lnTo>
                <a:cubicBezTo>
                  <a:pt x="447675" y="0"/>
                  <a:pt x="447675" y="0"/>
                  <a:pt x="447675" y="38894"/>
                </a:cubicBezTo>
                <a:cubicBezTo>
                  <a:pt x="447675" y="102791"/>
                  <a:pt x="500755" y="155575"/>
                  <a:pt x="565010" y="155575"/>
                </a:cubicBezTo>
                <a:cubicBezTo>
                  <a:pt x="565010" y="155575"/>
                  <a:pt x="565010" y="155575"/>
                  <a:pt x="1470165" y="155575"/>
                </a:cubicBezTo>
                <a:cubicBezTo>
                  <a:pt x="1534420" y="155575"/>
                  <a:pt x="1587500" y="102791"/>
                  <a:pt x="1587500" y="38894"/>
                </a:cubicBezTo>
                <a:cubicBezTo>
                  <a:pt x="1587500" y="38894"/>
                  <a:pt x="1587500" y="38894"/>
                  <a:pt x="1587500" y="0"/>
                </a:cubicBezTo>
                <a:lnTo>
                  <a:pt x="1613004" y="0"/>
                </a:lnTo>
                <a:cubicBezTo>
                  <a:pt x="1812270" y="0"/>
                  <a:pt x="1812270" y="0"/>
                  <a:pt x="1812270" y="0"/>
                </a:cubicBezTo>
                <a:cubicBezTo>
                  <a:pt x="1932528" y="0"/>
                  <a:pt x="2030413" y="97657"/>
                  <a:pt x="2030413" y="217634"/>
                </a:cubicBezTo>
                <a:cubicBezTo>
                  <a:pt x="2030413" y="4190854"/>
                  <a:pt x="2030413" y="4190854"/>
                  <a:pt x="2030413" y="4190854"/>
                </a:cubicBezTo>
                <a:cubicBezTo>
                  <a:pt x="2030413" y="4310832"/>
                  <a:pt x="1932528" y="4408488"/>
                  <a:pt x="1812270" y="4408488"/>
                </a:cubicBezTo>
                <a:cubicBezTo>
                  <a:pt x="218144" y="4408488"/>
                  <a:pt x="218144" y="4408488"/>
                  <a:pt x="218144" y="4408488"/>
                </a:cubicBezTo>
                <a:cubicBezTo>
                  <a:pt x="97885" y="4408488"/>
                  <a:pt x="0" y="4310832"/>
                  <a:pt x="0" y="4190854"/>
                </a:cubicBezTo>
                <a:cubicBezTo>
                  <a:pt x="0" y="217634"/>
                  <a:pt x="0" y="217634"/>
                  <a:pt x="0" y="217634"/>
                </a:cubicBezTo>
                <a:cubicBezTo>
                  <a:pt x="0" y="97657"/>
                  <a:pt x="97885" y="0"/>
                  <a:pt x="218144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EECD45B-5AE5-445B-AB6C-6C37CF9A60BB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34D24A7-85CD-4ACC-B650-AF489150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C4355E-B76F-4DDC-B5EE-1CDFEA260016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54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6235DF-7F87-4B08-B6A1-914709487873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717C08A-413A-4E0F-9442-4E4BDBC5FAB1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2BB23C82-B3DE-48D7-BFCB-9979739DBA4A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C6AC28-CC27-445B-B264-110E094F7EBC}"/>
              </a:ext>
            </a:extLst>
          </p:cNvPr>
          <p:cNvGrpSpPr/>
          <p:nvPr userDrawn="1"/>
        </p:nvGrpSpPr>
        <p:grpSpPr>
          <a:xfrm>
            <a:off x="3234246" y="1422900"/>
            <a:ext cx="2152540" cy="4319742"/>
            <a:chOff x="4932361" y="1090613"/>
            <a:chExt cx="2330450" cy="4676775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DD6A5F8-D341-4A57-A21E-7F40D7C802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1" y="1090613"/>
              <a:ext cx="2330450" cy="4676775"/>
            </a:xfrm>
            <a:custGeom>
              <a:avLst/>
              <a:gdLst>
                <a:gd name="T0" fmla="*/ 1652 w 1667"/>
                <a:gd name="T1" fmla="*/ 772 h 3352"/>
                <a:gd name="T2" fmla="*/ 1651 w 1667"/>
                <a:gd name="T3" fmla="*/ 772 h 3352"/>
                <a:gd name="T4" fmla="*/ 1651 w 1667"/>
                <a:gd name="T5" fmla="*/ 232 h 3352"/>
                <a:gd name="T6" fmla="*/ 1419 w 1667"/>
                <a:gd name="T7" fmla="*/ 0 h 3352"/>
                <a:gd name="T8" fmla="*/ 247 w 1667"/>
                <a:gd name="T9" fmla="*/ 0 h 3352"/>
                <a:gd name="T10" fmla="*/ 15 w 1667"/>
                <a:gd name="T11" fmla="*/ 232 h 3352"/>
                <a:gd name="T12" fmla="*/ 15 w 1667"/>
                <a:gd name="T13" fmla="*/ 444 h 3352"/>
                <a:gd name="T14" fmla="*/ 0 w 1667"/>
                <a:gd name="T15" fmla="*/ 459 h 3352"/>
                <a:gd name="T16" fmla="*/ 0 w 1667"/>
                <a:gd name="T17" fmla="*/ 553 h 3352"/>
                <a:gd name="T18" fmla="*/ 15 w 1667"/>
                <a:gd name="T19" fmla="*/ 568 h 3352"/>
                <a:gd name="T20" fmla="*/ 15 w 1667"/>
                <a:gd name="T21" fmla="*/ 684 h 3352"/>
                <a:gd name="T22" fmla="*/ 0 w 1667"/>
                <a:gd name="T23" fmla="*/ 699 h 3352"/>
                <a:gd name="T24" fmla="*/ 0 w 1667"/>
                <a:gd name="T25" fmla="*/ 913 h 3352"/>
                <a:gd name="T26" fmla="*/ 15 w 1667"/>
                <a:gd name="T27" fmla="*/ 928 h 3352"/>
                <a:gd name="T28" fmla="*/ 15 w 1667"/>
                <a:gd name="T29" fmla="*/ 992 h 3352"/>
                <a:gd name="T30" fmla="*/ 0 w 1667"/>
                <a:gd name="T31" fmla="*/ 1007 h 3352"/>
                <a:gd name="T32" fmla="*/ 0 w 1667"/>
                <a:gd name="T33" fmla="*/ 1221 h 3352"/>
                <a:gd name="T34" fmla="*/ 15 w 1667"/>
                <a:gd name="T35" fmla="*/ 1236 h 3352"/>
                <a:gd name="T36" fmla="*/ 15 w 1667"/>
                <a:gd name="T37" fmla="*/ 3120 h 3352"/>
                <a:gd name="T38" fmla="*/ 247 w 1667"/>
                <a:gd name="T39" fmla="*/ 3352 h 3352"/>
                <a:gd name="T40" fmla="*/ 1419 w 1667"/>
                <a:gd name="T41" fmla="*/ 3352 h 3352"/>
                <a:gd name="T42" fmla="*/ 1651 w 1667"/>
                <a:gd name="T43" fmla="*/ 3120 h 3352"/>
                <a:gd name="T44" fmla="*/ 1651 w 1667"/>
                <a:gd name="T45" fmla="*/ 1148 h 3352"/>
                <a:gd name="T46" fmla="*/ 1652 w 1667"/>
                <a:gd name="T47" fmla="*/ 1148 h 3352"/>
                <a:gd name="T48" fmla="*/ 1667 w 1667"/>
                <a:gd name="T49" fmla="*/ 1133 h 3352"/>
                <a:gd name="T50" fmla="*/ 1667 w 1667"/>
                <a:gd name="T51" fmla="*/ 787 h 3352"/>
                <a:gd name="T52" fmla="*/ 1652 w 1667"/>
                <a:gd name="T53" fmla="*/ 772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7" h="3352">
                  <a:moveTo>
                    <a:pt x="1652" y="772"/>
                  </a:moveTo>
                  <a:cubicBezTo>
                    <a:pt x="1651" y="772"/>
                    <a:pt x="1651" y="772"/>
                    <a:pt x="1651" y="772"/>
                  </a:cubicBezTo>
                  <a:cubicBezTo>
                    <a:pt x="1651" y="232"/>
                    <a:pt x="1651" y="232"/>
                    <a:pt x="1651" y="232"/>
                  </a:cubicBezTo>
                  <a:cubicBezTo>
                    <a:pt x="1651" y="104"/>
                    <a:pt x="1547" y="0"/>
                    <a:pt x="1419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9" y="0"/>
                    <a:pt x="15" y="104"/>
                    <a:pt x="15" y="232"/>
                  </a:cubicBezTo>
                  <a:cubicBezTo>
                    <a:pt x="15" y="444"/>
                    <a:pt x="15" y="444"/>
                    <a:pt x="15" y="444"/>
                  </a:cubicBezTo>
                  <a:cubicBezTo>
                    <a:pt x="7" y="444"/>
                    <a:pt x="0" y="451"/>
                    <a:pt x="0" y="459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61"/>
                    <a:pt x="7" y="568"/>
                    <a:pt x="15" y="568"/>
                  </a:cubicBezTo>
                  <a:cubicBezTo>
                    <a:pt x="15" y="684"/>
                    <a:pt x="15" y="684"/>
                    <a:pt x="15" y="684"/>
                  </a:cubicBezTo>
                  <a:cubicBezTo>
                    <a:pt x="7" y="684"/>
                    <a:pt x="0" y="691"/>
                    <a:pt x="0" y="699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0" y="921"/>
                    <a:pt x="7" y="928"/>
                    <a:pt x="15" y="928"/>
                  </a:cubicBezTo>
                  <a:cubicBezTo>
                    <a:pt x="15" y="992"/>
                    <a:pt x="15" y="992"/>
                    <a:pt x="15" y="992"/>
                  </a:cubicBezTo>
                  <a:cubicBezTo>
                    <a:pt x="7" y="992"/>
                    <a:pt x="0" y="999"/>
                    <a:pt x="0" y="1007"/>
                  </a:cubicBezTo>
                  <a:cubicBezTo>
                    <a:pt x="0" y="1221"/>
                    <a:pt x="0" y="1221"/>
                    <a:pt x="0" y="1221"/>
                  </a:cubicBezTo>
                  <a:cubicBezTo>
                    <a:pt x="0" y="1229"/>
                    <a:pt x="7" y="1236"/>
                    <a:pt x="15" y="1236"/>
                  </a:cubicBezTo>
                  <a:cubicBezTo>
                    <a:pt x="15" y="3120"/>
                    <a:pt x="15" y="3120"/>
                    <a:pt x="15" y="3120"/>
                  </a:cubicBezTo>
                  <a:cubicBezTo>
                    <a:pt x="15" y="3248"/>
                    <a:pt x="119" y="3352"/>
                    <a:pt x="247" y="3352"/>
                  </a:cubicBezTo>
                  <a:cubicBezTo>
                    <a:pt x="1419" y="3352"/>
                    <a:pt x="1419" y="3352"/>
                    <a:pt x="1419" y="3352"/>
                  </a:cubicBezTo>
                  <a:cubicBezTo>
                    <a:pt x="1547" y="3352"/>
                    <a:pt x="1651" y="3248"/>
                    <a:pt x="1651" y="3120"/>
                  </a:cubicBezTo>
                  <a:cubicBezTo>
                    <a:pt x="1651" y="1148"/>
                    <a:pt x="1651" y="1148"/>
                    <a:pt x="1651" y="1148"/>
                  </a:cubicBezTo>
                  <a:cubicBezTo>
                    <a:pt x="1651" y="1148"/>
                    <a:pt x="1651" y="1148"/>
                    <a:pt x="1652" y="1148"/>
                  </a:cubicBezTo>
                  <a:cubicBezTo>
                    <a:pt x="1660" y="1148"/>
                    <a:pt x="1667" y="1141"/>
                    <a:pt x="1667" y="1133"/>
                  </a:cubicBezTo>
                  <a:cubicBezTo>
                    <a:pt x="1667" y="787"/>
                    <a:pt x="1667" y="787"/>
                    <a:pt x="1667" y="787"/>
                  </a:cubicBezTo>
                  <a:cubicBezTo>
                    <a:pt x="1667" y="779"/>
                    <a:pt x="1660" y="772"/>
                    <a:pt x="1652" y="77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01E4782-E337-43EC-9AD7-A20BB2CBBE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2437" y="1222376"/>
              <a:ext cx="1139825" cy="155575"/>
            </a:xfrm>
            <a:custGeom>
              <a:avLst/>
              <a:gdLst>
                <a:gd name="T0" fmla="*/ 816 w 816"/>
                <a:gd name="T1" fmla="*/ 0 h 112"/>
                <a:gd name="T2" fmla="*/ 816 w 816"/>
                <a:gd name="T3" fmla="*/ 28 h 112"/>
                <a:gd name="T4" fmla="*/ 732 w 816"/>
                <a:gd name="T5" fmla="*/ 112 h 112"/>
                <a:gd name="T6" fmla="*/ 84 w 816"/>
                <a:gd name="T7" fmla="*/ 112 h 112"/>
                <a:gd name="T8" fmla="*/ 0 w 816"/>
                <a:gd name="T9" fmla="*/ 28 h 112"/>
                <a:gd name="T10" fmla="*/ 0 w 816"/>
                <a:gd name="T11" fmla="*/ 0 h 112"/>
                <a:gd name="T12" fmla="*/ 816 w 816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12">
                  <a:moveTo>
                    <a:pt x="816" y="0"/>
                  </a:moveTo>
                  <a:cubicBezTo>
                    <a:pt x="816" y="28"/>
                    <a:pt x="816" y="28"/>
                    <a:pt x="816" y="28"/>
                  </a:cubicBezTo>
                  <a:cubicBezTo>
                    <a:pt x="816" y="74"/>
                    <a:pt x="778" y="112"/>
                    <a:pt x="732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38" y="112"/>
                    <a:pt x="0" y="74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16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CACB887-373B-4983-B4FA-5989248C9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6301" y="1249363"/>
              <a:ext cx="292100" cy="28575"/>
            </a:xfrm>
            <a:custGeom>
              <a:avLst/>
              <a:gdLst>
                <a:gd name="T0" fmla="*/ 198 w 208"/>
                <a:gd name="T1" fmla="*/ 20 h 20"/>
                <a:gd name="T2" fmla="*/ 10 w 208"/>
                <a:gd name="T3" fmla="*/ 20 h 20"/>
                <a:gd name="T4" fmla="*/ 0 w 208"/>
                <a:gd name="T5" fmla="*/ 10 h 20"/>
                <a:gd name="T6" fmla="*/ 0 w 208"/>
                <a:gd name="T7" fmla="*/ 10 h 20"/>
                <a:gd name="T8" fmla="*/ 10 w 208"/>
                <a:gd name="T9" fmla="*/ 0 h 20"/>
                <a:gd name="T10" fmla="*/ 198 w 208"/>
                <a:gd name="T11" fmla="*/ 0 h 20"/>
                <a:gd name="T12" fmla="*/ 208 w 208"/>
                <a:gd name="T13" fmla="*/ 10 h 20"/>
                <a:gd name="T14" fmla="*/ 208 w 208"/>
                <a:gd name="T15" fmla="*/ 10 h 20"/>
                <a:gd name="T16" fmla="*/ 198 w 20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">
                  <a:moveTo>
                    <a:pt x="198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04" y="0"/>
                    <a:pt x="208" y="5"/>
                    <a:pt x="208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16"/>
                    <a:pt x="204" y="20"/>
                    <a:pt x="198" y="2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D38678-7802-43FE-A563-60318C7F37F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8726" y="1233488"/>
              <a:ext cx="57150" cy="55563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8402BA21-0CB8-44DB-A414-3B0D42F84F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7576" y="1555534"/>
            <a:ext cx="1875408" cy="4071936"/>
          </a:xfrm>
          <a:custGeom>
            <a:avLst/>
            <a:gdLst>
              <a:gd name="connsiteX0" fmla="*/ 218144 w 2030413"/>
              <a:gd name="connsiteY0" fmla="*/ 0 h 4408488"/>
              <a:gd name="connsiteX1" fmla="*/ 362971 w 2030413"/>
              <a:gd name="connsiteY1" fmla="*/ 0 h 4408488"/>
              <a:gd name="connsiteX2" fmla="*/ 447675 w 2030413"/>
              <a:gd name="connsiteY2" fmla="*/ 0 h 4408488"/>
              <a:gd name="connsiteX3" fmla="*/ 447675 w 2030413"/>
              <a:gd name="connsiteY3" fmla="*/ 38894 h 4408488"/>
              <a:gd name="connsiteX4" fmla="*/ 565010 w 2030413"/>
              <a:gd name="connsiteY4" fmla="*/ 155575 h 4408488"/>
              <a:gd name="connsiteX5" fmla="*/ 1470165 w 2030413"/>
              <a:gd name="connsiteY5" fmla="*/ 155575 h 4408488"/>
              <a:gd name="connsiteX6" fmla="*/ 1587500 w 2030413"/>
              <a:gd name="connsiteY6" fmla="*/ 38894 h 4408488"/>
              <a:gd name="connsiteX7" fmla="*/ 1587500 w 2030413"/>
              <a:gd name="connsiteY7" fmla="*/ 0 h 4408488"/>
              <a:gd name="connsiteX8" fmla="*/ 1613004 w 2030413"/>
              <a:gd name="connsiteY8" fmla="*/ 0 h 4408488"/>
              <a:gd name="connsiteX9" fmla="*/ 1812270 w 2030413"/>
              <a:gd name="connsiteY9" fmla="*/ 0 h 4408488"/>
              <a:gd name="connsiteX10" fmla="*/ 2030413 w 2030413"/>
              <a:gd name="connsiteY10" fmla="*/ 217634 h 4408488"/>
              <a:gd name="connsiteX11" fmla="*/ 2030413 w 2030413"/>
              <a:gd name="connsiteY11" fmla="*/ 4190854 h 4408488"/>
              <a:gd name="connsiteX12" fmla="*/ 1812270 w 2030413"/>
              <a:gd name="connsiteY12" fmla="*/ 4408488 h 4408488"/>
              <a:gd name="connsiteX13" fmla="*/ 218144 w 2030413"/>
              <a:gd name="connsiteY13" fmla="*/ 4408488 h 4408488"/>
              <a:gd name="connsiteX14" fmla="*/ 0 w 2030413"/>
              <a:gd name="connsiteY14" fmla="*/ 4190854 h 4408488"/>
              <a:gd name="connsiteX15" fmla="*/ 0 w 2030413"/>
              <a:gd name="connsiteY15" fmla="*/ 217634 h 4408488"/>
              <a:gd name="connsiteX16" fmla="*/ 218144 w 2030413"/>
              <a:gd name="connsiteY16" fmla="*/ 0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30413" h="4408488">
                <a:moveTo>
                  <a:pt x="218144" y="0"/>
                </a:moveTo>
                <a:cubicBezTo>
                  <a:pt x="267960" y="0"/>
                  <a:pt x="316220" y="0"/>
                  <a:pt x="362971" y="0"/>
                </a:cubicBezTo>
                <a:lnTo>
                  <a:pt x="447675" y="0"/>
                </a:lnTo>
                <a:cubicBezTo>
                  <a:pt x="447675" y="0"/>
                  <a:pt x="447675" y="0"/>
                  <a:pt x="447675" y="38894"/>
                </a:cubicBezTo>
                <a:cubicBezTo>
                  <a:pt x="447675" y="102791"/>
                  <a:pt x="500755" y="155575"/>
                  <a:pt x="565010" y="155575"/>
                </a:cubicBezTo>
                <a:cubicBezTo>
                  <a:pt x="565010" y="155575"/>
                  <a:pt x="565010" y="155575"/>
                  <a:pt x="1470165" y="155575"/>
                </a:cubicBezTo>
                <a:cubicBezTo>
                  <a:pt x="1534420" y="155575"/>
                  <a:pt x="1587500" y="102791"/>
                  <a:pt x="1587500" y="38894"/>
                </a:cubicBezTo>
                <a:cubicBezTo>
                  <a:pt x="1587500" y="38894"/>
                  <a:pt x="1587500" y="38894"/>
                  <a:pt x="1587500" y="0"/>
                </a:cubicBezTo>
                <a:lnTo>
                  <a:pt x="1613004" y="0"/>
                </a:lnTo>
                <a:cubicBezTo>
                  <a:pt x="1812270" y="0"/>
                  <a:pt x="1812270" y="0"/>
                  <a:pt x="1812270" y="0"/>
                </a:cubicBezTo>
                <a:cubicBezTo>
                  <a:pt x="1932528" y="0"/>
                  <a:pt x="2030413" y="97657"/>
                  <a:pt x="2030413" y="217634"/>
                </a:cubicBezTo>
                <a:cubicBezTo>
                  <a:pt x="2030413" y="4190854"/>
                  <a:pt x="2030413" y="4190854"/>
                  <a:pt x="2030413" y="4190854"/>
                </a:cubicBezTo>
                <a:cubicBezTo>
                  <a:pt x="2030413" y="4310832"/>
                  <a:pt x="1932528" y="4408488"/>
                  <a:pt x="1812270" y="4408488"/>
                </a:cubicBezTo>
                <a:cubicBezTo>
                  <a:pt x="218144" y="4408488"/>
                  <a:pt x="218144" y="4408488"/>
                  <a:pt x="218144" y="4408488"/>
                </a:cubicBezTo>
                <a:cubicBezTo>
                  <a:pt x="97885" y="4408488"/>
                  <a:pt x="0" y="4310832"/>
                  <a:pt x="0" y="4190854"/>
                </a:cubicBezTo>
                <a:cubicBezTo>
                  <a:pt x="0" y="217634"/>
                  <a:pt x="0" y="217634"/>
                  <a:pt x="0" y="217634"/>
                </a:cubicBezTo>
                <a:cubicBezTo>
                  <a:pt x="0" y="97657"/>
                  <a:pt x="97885" y="0"/>
                  <a:pt x="218144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2" name="Picture Placeholder 29">
            <a:extLst>
              <a:ext uri="{FF2B5EF4-FFF2-40B4-BE49-F238E27FC236}">
                <a16:creationId xmlns:a16="http://schemas.microsoft.com/office/drawing/2014/main" id="{D75F7CAE-966A-4AFB-92D1-40F59078DE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84106" y="1595924"/>
            <a:ext cx="1875408" cy="4075995"/>
          </a:xfrm>
          <a:custGeom>
            <a:avLst/>
            <a:gdLst>
              <a:gd name="connsiteX0" fmla="*/ 204626 w 1875408"/>
              <a:gd name="connsiteY0" fmla="*/ 0 h 4075995"/>
              <a:gd name="connsiteX1" fmla="*/ 1670782 w 1875408"/>
              <a:gd name="connsiteY1" fmla="*/ 0 h 4075995"/>
              <a:gd name="connsiteX2" fmla="*/ 1875408 w 1875408"/>
              <a:gd name="connsiteY2" fmla="*/ 204626 h 4075995"/>
              <a:gd name="connsiteX3" fmla="*/ 1875408 w 1875408"/>
              <a:gd name="connsiteY3" fmla="*/ 3871369 h 4075995"/>
              <a:gd name="connsiteX4" fmla="*/ 1670782 w 1875408"/>
              <a:gd name="connsiteY4" fmla="*/ 4075995 h 4075995"/>
              <a:gd name="connsiteX5" fmla="*/ 204626 w 1875408"/>
              <a:gd name="connsiteY5" fmla="*/ 4075995 h 4075995"/>
              <a:gd name="connsiteX6" fmla="*/ 0 w 1875408"/>
              <a:gd name="connsiteY6" fmla="*/ 3871369 h 4075995"/>
              <a:gd name="connsiteX7" fmla="*/ 0 w 1875408"/>
              <a:gd name="connsiteY7" fmla="*/ 204626 h 4075995"/>
              <a:gd name="connsiteX8" fmla="*/ 204626 w 1875408"/>
              <a:gd name="connsiteY8" fmla="*/ 0 h 407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408" h="4075995">
                <a:moveTo>
                  <a:pt x="204626" y="0"/>
                </a:moveTo>
                <a:lnTo>
                  <a:pt x="1670782" y="0"/>
                </a:lnTo>
                <a:cubicBezTo>
                  <a:pt x="1783794" y="0"/>
                  <a:pt x="1875408" y="91614"/>
                  <a:pt x="1875408" y="204626"/>
                </a:cubicBezTo>
                <a:lnTo>
                  <a:pt x="1875408" y="3871369"/>
                </a:lnTo>
                <a:cubicBezTo>
                  <a:pt x="1875408" y="3984381"/>
                  <a:pt x="1783794" y="4075995"/>
                  <a:pt x="1670782" y="4075995"/>
                </a:cubicBezTo>
                <a:lnTo>
                  <a:pt x="204626" y="4075995"/>
                </a:lnTo>
                <a:cubicBezTo>
                  <a:pt x="91614" y="4075995"/>
                  <a:pt x="0" y="3984381"/>
                  <a:pt x="0" y="3871369"/>
                </a:cubicBezTo>
                <a:lnTo>
                  <a:pt x="0" y="204626"/>
                </a:lnTo>
                <a:cubicBezTo>
                  <a:pt x="0" y="91614"/>
                  <a:pt x="91614" y="0"/>
                  <a:pt x="204626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3" name="Picture Placeholder 30">
            <a:extLst>
              <a:ext uri="{FF2B5EF4-FFF2-40B4-BE49-F238E27FC236}">
                <a16:creationId xmlns:a16="http://schemas.microsoft.com/office/drawing/2014/main" id="{89A8400F-4497-4914-9676-69125093878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58346" y="1554868"/>
            <a:ext cx="1875408" cy="4075995"/>
          </a:xfrm>
          <a:custGeom>
            <a:avLst/>
            <a:gdLst>
              <a:gd name="connsiteX0" fmla="*/ 204626 w 1875408"/>
              <a:gd name="connsiteY0" fmla="*/ 0 h 4075995"/>
              <a:gd name="connsiteX1" fmla="*/ 1670782 w 1875408"/>
              <a:gd name="connsiteY1" fmla="*/ 0 h 4075995"/>
              <a:gd name="connsiteX2" fmla="*/ 1875408 w 1875408"/>
              <a:gd name="connsiteY2" fmla="*/ 204626 h 4075995"/>
              <a:gd name="connsiteX3" fmla="*/ 1875408 w 1875408"/>
              <a:gd name="connsiteY3" fmla="*/ 3871369 h 4075995"/>
              <a:gd name="connsiteX4" fmla="*/ 1670782 w 1875408"/>
              <a:gd name="connsiteY4" fmla="*/ 4075995 h 4075995"/>
              <a:gd name="connsiteX5" fmla="*/ 204626 w 1875408"/>
              <a:gd name="connsiteY5" fmla="*/ 4075995 h 4075995"/>
              <a:gd name="connsiteX6" fmla="*/ 0 w 1875408"/>
              <a:gd name="connsiteY6" fmla="*/ 3871369 h 4075995"/>
              <a:gd name="connsiteX7" fmla="*/ 0 w 1875408"/>
              <a:gd name="connsiteY7" fmla="*/ 204626 h 4075995"/>
              <a:gd name="connsiteX8" fmla="*/ 204626 w 1875408"/>
              <a:gd name="connsiteY8" fmla="*/ 0 h 407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408" h="4075995">
                <a:moveTo>
                  <a:pt x="204626" y="0"/>
                </a:moveTo>
                <a:lnTo>
                  <a:pt x="1670782" y="0"/>
                </a:lnTo>
                <a:cubicBezTo>
                  <a:pt x="1783794" y="0"/>
                  <a:pt x="1875408" y="91614"/>
                  <a:pt x="1875408" y="204626"/>
                </a:cubicBezTo>
                <a:lnTo>
                  <a:pt x="1875408" y="3871369"/>
                </a:lnTo>
                <a:cubicBezTo>
                  <a:pt x="1875408" y="3984381"/>
                  <a:pt x="1783794" y="4075995"/>
                  <a:pt x="1670782" y="4075995"/>
                </a:cubicBezTo>
                <a:lnTo>
                  <a:pt x="204626" y="4075995"/>
                </a:lnTo>
                <a:cubicBezTo>
                  <a:pt x="91614" y="4075995"/>
                  <a:pt x="0" y="3984381"/>
                  <a:pt x="0" y="3871369"/>
                </a:cubicBezTo>
                <a:lnTo>
                  <a:pt x="0" y="204626"/>
                </a:lnTo>
                <a:cubicBezTo>
                  <a:pt x="0" y="91614"/>
                  <a:pt x="91614" y="0"/>
                  <a:pt x="204626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70313E6-A262-4928-A931-A7BF60714525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BE198DD-2CC1-4F3B-84EF-F6443FED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E272E4-9846-4315-85F8-734B442D93CC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46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DCD984-BDA8-4C51-AE1B-5FC7504A17B3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C3AAE0-0154-45D4-8BE4-9760F7A06781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11B212EC-B6B8-429F-8F0E-98F581FCCE0E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E3E83C-9B32-488A-9F20-D771C0497D94}"/>
              </a:ext>
            </a:extLst>
          </p:cNvPr>
          <p:cNvGrpSpPr/>
          <p:nvPr userDrawn="1"/>
        </p:nvGrpSpPr>
        <p:grpSpPr>
          <a:xfrm rot="16200000">
            <a:off x="4199603" y="2110455"/>
            <a:ext cx="3792794" cy="7611422"/>
            <a:chOff x="4932363" y="1090613"/>
            <a:chExt cx="2330450" cy="467677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E83BA31-67D8-42A8-B3BC-5B5A0AE54E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1090613"/>
              <a:ext cx="2330450" cy="4676775"/>
            </a:xfrm>
            <a:custGeom>
              <a:avLst/>
              <a:gdLst>
                <a:gd name="T0" fmla="*/ 1652 w 1667"/>
                <a:gd name="T1" fmla="*/ 772 h 3352"/>
                <a:gd name="T2" fmla="*/ 1651 w 1667"/>
                <a:gd name="T3" fmla="*/ 772 h 3352"/>
                <a:gd name="T4" fmla="*/ 1651 w 1667"/>
                <a:gd name="T5" fmla="*/ 232 h 3352"/>
                <a:gd name="T6" fmla="*/ 1419 w 1667"/>
                <a:gd name="T7" fmla="*/ 0 h 3352"/>
                <a:gd name="T8" fmla="*/ 247 w 1667"/>
                <a:gd name="T9" fmla="*/ 0 h 3352"/>
                <a:gd name="T10" fmla="*/ 15 w 1667"/>
                <a:gd name="T11" fmla="*/ 232 h 3352"/>
                <a:gd name="T12" fmla="*/ 15 w 1667"/>
                <a:gd name="T13" fmla="*/ 444 h 3352"/>
                <a:gd name="T14" fmla="*/ 0 w 1667"/>
                <a:gd name="T15" fmla="*/ 459 h 3352"/>
                <a:gd name="T16" fmla="*/ 0 w 1667"/>
                <a:gd name="T17" fmla="*/ 553 h 3352"/>
                <a:gd name="T18" fmla="*/ 15 w 1667"/>
                <a:gd name="T19" fmla="*/ 568 h 3352"/>
                <a:gd name="T20" fmla="*/ 15 w 1667"/>
                <a:gd name="T21" fmla="*/ 684 h 3352"/>
                <a:gd name="T22" fmla="*/ 0 w 1667"/>
                <a:gd name="T23" fmla="*/ 699 h 3352"/>
                <a:gd name="T24" fmla="*/ 0 w 1667"/>
                <a:gd name="T25" fmla="*/ 913 h 3352"/>
                <a:gd name="T26" fmla="*/ 15 w 1667"/>
                <a:gd name="T27" fmla="*/ 928 h 3352"/>
                <a:gd name="T28" fmla="*/ 15 w 1667"/>
                <a:gd name="T29" fmla="*/ 992 h 3352"/>
                <a:gd name="T30" fmla="*/ 0 w 1667"/>
                <a:gd name="T31" fmla="*/ 1007 h 3352"/>
                <a:gd name="T32" fmla="*/ 0 w 1667"/>
                <a:gd name="T33" fmla="*/ 1221 h 3352"/>
                <a:gd name="T34" fmla="*/ 15 w 1667"/>
                <a:gd name="T35" fmla="*/ 1236 h 3352"/>
                <a:gd name="T36" fmla="*/ 15 w 1667"/>
                <a:gd name="T37" fmla="*/ 3120 h 3352"/>
                <a:gd name="T38" fmla="*/ 247 w 1667"/>
                <a:gd name="T39" fmla="*/ 3352 h 3352"/>
                <a:gd name="T40" fmla="*/ 1419 w 1667"/>
                <a:gd name="T41" fmla="*/ 3352 h 3352"/>
                <a:gd name="T42" fmla="*/ 1651 w 1667"/>
                <a:gd name="T43" fmla="*/ 3120 h 3352"/>
                <a:gd name="T44" fmla="*/ 1651 w 1667"/>
                <a:gd name="T45" fmla="*/ 1148 h 3352"/>
                <a:gd name="T46" fmla="*/ 1652 w 1667"/>
                <a:gd name="T47" fmla="*/ 1148 h 3352"/>
                <a:gd name="T48" fmla="*/ 1667 w 1667"/>
                <a:gd name="T49" fmla="*/ 1133 h 3352"/>
                <a:gd name="T50" fmla="*/ 1667 w 1667"/>
                <a:gd name="T51" fmla="*/ 787 h 3352"/>
                <a:gd name="T52" fmla="*/ 1652 w 1667"/>
                <a:gd name="T53" fmla="*/ 772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7" h="3352">
                  <a:moveTo>
                    <a:pt x="1652" y="772"/>
                  </a:moveTo>
                  <a:cubicBezTo>
                    <a:pt x="1651" y="772"/>
                    <a:pt x="1651" y="772"/>
                    <a:pt x="1651" y="772"/>
                  </a:cubicBezTo>
                  <a:cubicBezTo>
                    <a:pt x="1651" y="232"/>
                    <a:pt x="1651" y="232"/>
                    <a:pt x="1651" y="232"/>
                  </a:cubicBezTo>
                  <a:cubicBezTo>
                    <a:pt x="1651" y="104"/>
                    <a:pt x="1547" y="0"/>
                    <a:pt x="1419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9" y="0"/>
                    <a:pt x="15" y="104"/>
                    <a:pt x="15" y="232"/>
                  </a:cubicBezTo>
                  <a:cubicBezTo>
                    <a:pt x="15" y="444"/>
                    <a:pt x="15" y="444"/>
                    <a:pt x="15" y="444"/>
                  </a:cubicBezTo>
                  <a:cubicBezTo>
                    <a:pt x="7" y="444"/>
                    <a:pt x="0" y="451"/>
                    <a:pt x="0" y="459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61"/>
                    <a:pt x="7" y="568"/>
                    <a:pt x="15" y="568"/>
                  </a:cubicBezTo>
                  <a:cubicBezTo>
                    <a:pt x="15" y="684"/>
                    <a:pt x="15" y="684"/>
                    <a:pt x="15" y="684"/>
                  </a:cubicBezTo>
                  <a:cubicBezTo>
                    <a:pt x="7" y="684"/>
                    <a:pt x="0" y="691"/>
                    <a:pt x="0" y="699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0" y="921"/>
                    <a:pt x="7" y="928"/>
                    <a:pt x="15" y="928"/>
                  </a:cubicBezTo>
                  <a:cubicBezTo>
                    <a:pt x="15" y="992"/>
                    <a:pt x="15" y="992"/>
                    <a:pt x="15" y="992"/>
                  </a:cubicBezTo>
                  <a:cubicBezTo>
                    <a:pt x="7" y="992"/>
                    <a:pt x="0" y="999"/>
                    <a:pt x="0" y="1007"/>
                  </a:cubicBezTo>
                  <a:cubicBezTo>
                    <a:pt x="0" y="1221"/>
                    <a:pt x="0" y="1221"/>
                    <a:pt x="0" y="1221"/>
                  </a:cubicBezTo>
                  <a:cubicBezTo>
                    <a:pt x="0" y="1229"/>
                    <a:pt x="7" y="1236"/>
                    <a:pt x="15" y="1236"/>
                  </a:cubicBezTo>
                  <a:cubicBezTo>
                    <a:pt x="15" y="3120"/>
                    <a:pt x="15" y="3120"/>
                    <a:pt x="15" y="3120"/>
                  </a:cubicBezTo>
                  <a:cubicBezTo>
                    <a:pt x="15" y="3248"/>
                    <a:pt x="119" y="3352"/>
                    <a:pt x="247" y="3352"/>
                  </a:cubicBezTo>
                  <a:cubicBezTo>
                    <a:pt x="1419" y="3352"/>
                    <a:pt x="1419" y="3352"/>
                    <a:pt x="1419" y="3352"/>
                  </a:cubicBezTo>
                  <a:cubicBezTo>
                    <a:pt x="1547" y="3352"/>
                    <a:pt x="1651" y="3248"/>
                    <a:pt x="1651" y="3120"/>
                  </a:cubicBezTo>
                  <a:cubicBezTo>
                    <a:pt x="1651" y="1148"/>
                    <a:pt x="1651" y="1148"/>
                    <a:pt x="1651" y="1148"/>
                  </a:cubicBezTo>
                  <a:cubicBezTo>
                    <a:pt x="1651" y="1148"/>
                    <a:pt x="1651" y="1148"/>
                    <a:pt x="1652" y="1148"/>
                  </a:cubicBezTo>
                  <a:cubicBezTo>
                    <a:pt x="1660" y="1148"/>
                    <a:pt x="1667" y="1141"/>
                    <a:pt x="1667" y="1133"/>
                  </a:cubicBezTo>
                  <a:cubicBezTo>
                    <a:pt x="1667" y="787"/>
                    <a:pt x="1667" y="787"/>
                    <a:pt x="1667" y="787"/>
                  </a:cubicBezTo>
                  <a:cubicBezTo>
                    <a:pt x="1667" y="779"/>
                    <a:pt x="1660" y="772"/>
                    <a:pt x="1652" y="77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77A7AA83-82BE-49D2-812F-E16EA7C3CB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2438" y="1222376"/>
              <a:ext cx="1139825" cy="155575"/>
            </a:xfrm>
            <a:custGeom>
              <a:avLst/>
              <a:gdLst>
                <a:gd name="T0" fmla="*/ 816 w 816"/>
                <a:gd name="T1" fmla="*/ 0 h 112"/>
                <a:gd name="T2" fmla="*/ 816 w 816"/>
                <a:gd name="T3" fmla="*/ 28 h 112"/>
                <a:gd name="T4" fmla="*/ 732 w 816"/>
                <a:gd name="T5" fmla="*/ 112 h 112"/>
                <a:gd name="T6" fmla="*/ 84 w 816"/>
                <a:gd name="T7" fmla="*/ 112 h 112"/>
                <a:gd name="T8" fmla="*/ 0 w 816"/>
                <a:gd name="T9" fmla="*/ 28 h 112"/>
                <a:gd name="T10" fmla="*/ 0 w 816"/>
                <a:gd name="T11" fmla="*/ 0 h 112"/>
                <a:gd name="T12" fmla="*/ 816 w 816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12">
                  <a:moveTo>
                    <a:pt x="816" y="0"/>
                  </a:moveTo>
                  <a:cubicBezTo>
                    <a:pt x="816" y="28"/>
                    <a:pt x="816" y="28"/>
                    <a:pt x="816" y="28"/>
                  </a:cubicBezTo>
                  <a:cubicBezTo>
                    <a:pt x="816" y="74"/>
                    <a:pt x="778" y="112"/>
                    <a:pt x="732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38" y="112"/>
                    <a:pt x="0" y="74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16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1CD472E-2AA2-4311-A34C-D0CAC5811A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6301" y="1249363"/>
              <a:ext cx="292100" cy="28575"/>
            </a:xfrm>
            <a:custGeom>
              <a:avLst/>
              <a:gdLst>
                <a:gd name="T0" fmla="*/ 198 w 208"/>
                <a:gd name="T1" fmla="*/ 20 h 20"/>
                <a:gd name="T2" fmla="*/ 10 w 208"/>
                <a:gd name="T3" fmla="*/ 20 h 20"/>
                <a:gd name="T4" fmla="*/ 0 w 208"/>
                <a:gd name="T5" fmla="*/ 10 h 20"/>
                <a:gd name="T6" fmla="*/ 0 w 208"/>
                <a:gd name="T7" fmla="*/ 10 h 20"/>
                <a:gd name="T8" fmla="*/ 10 w 208"/>
                <a:gd name="T9" fmla="*/ 0 h 20"/>
                <a:gd name="T10" fmla="*/ 198 w 208"/>
                <a:gd name="T11" fmla="*/ 0 h 20"/>
                <a:gd name="T12" fmla="*/ 208 w 208"/>
                <a:gd name="T13" fmla="*/ 10 h 20"/>
                <a:gd name="T14" fmla="*/ 208 w 208"/>
                <a:gd name="T15" fmla="*/ 10 h 20"/>
                <a:gd name="T16" fmla="*/ 198 w 20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">
                  <a:moveTo>
                    <a:pt x="198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04" y="0"/>
                    <a:pt x="208" y="5"/>
                    <a:pt x="208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16"/>
                    <a:pt x="204" y="20"/>
                    <a:pt x="198" y="2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3E074FB5-77F1-43D7-8BD9-FFE643222F9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8726" y="1233488"/>
              <a:ext cx="57150" cy="55563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559EFD-E16A-4040-A5B5-C0EECC6902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70591" y="4269690"/>
            <a:ext cx="7174794" cy="3304488"/>
          </a:xfrm>
          <a:custGeom>
            <a:avLst/>
            <a:gdLst>
              <a:gd name="connsiteX0" fmla="*/ 354199 w 7174794"/>
              <a:gd name="connsiteY0" fmla="*/ 0 h 3304488"/>
              <a:gd name="connsiteX1" fmla="*/ 6820595 w 7174794"/>
              <a:gd name="connsiteY1" fmla="*/ 0 h 3304488"/>
              <a:gd name="connsiteX2" fmla="*/ 7174794 w 7174794"/>
              <a:gd name="connsiteY2" fmla="*/ 355027 h 3304488"/>
              <a:gd name="connsiteX3" fmla="*/ 7174794 w 7174794"/>
              <a:gd name="connsiteY3" fmla="*/ 2949460 h 3304488"/>
              <a:gd name="connsiteX4" fmla="*/ 6820595 w 7174794"/>
              <a:gd name="connsiteY4" fmla="*/ 3304488 h 3304488"/>
              <a:gd name="connsiteX5" fmla="*/ 354199 w 7174794"/>
              <a:gd name="connsiteY5" fmla="*/ 3304488 h 3304488"/>
              <a:gd name="connsiteX6" fmla="*/ 0 w 7174794"/>
              <a:gd name="connsiteY6" fmla="*/ 2949460 h 3304488"/>
              <a:gd name="connsiteX7" fmla="*/ 0 w 7174794"/>
              <a:gd name="connsiteY7" fmla="*/ 2713755 h 3304488"/>
              <a:gd name="connsiteX8" fmla="*/ 0 w 7174794"/>
              <a:gd name="connsiteY8" fmla="*/ 2575899 h 3304488"/>
              <a:gd name="connsiteX9" fmla="*/ 63300 w 7174794"/>
              <a:gd name="connsiteY9" fmla="*/ 2575899 h 3304488"/>
              <a:gd name="connsiteX10" fmla="*/ 253198 w 7174794"/>
              <a:gd name="connsiteY10" fmla="*/ 2384937 h 3304488"/>
              <a:gd name="connsiteX11" fmla="*/ 253198 w 7174794"/>
              <a:gd name="connsiteY11" fmla="*/ 911801 h 3304488"/>
              <a:gd name="connsiteX12" fmla="*/ 63300 w 7174794"/>
              <a:gd name="connsiteY12" fmla="*/ 720839 h 3304488"/>
              <a:gd name="connsiteX13" fmla="*/ 0 w 7174794"/>
              <a:gd name="connsiteY13" fmla="*/ 720839 h 3304488"/>
              <a:gd name="connsiteX14" fmla="*/ 0 w 7174794"/>
              <a:gd name="connsiteY14" fmla="*/ 679332 h 3304488"/>
              <a:gd name="connsiteX15" fmla="*/ 0 w 7174794"/>
              <a:gd name="connsiteY15" fmla="*/ 355027 h 3304488"/>
              <a:gd name="connsiteX16" fmla="*/ 354199 w 7174794"/>
              <a:gd name="connsiteY16" fmla="*/ 0 h 330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74794" h="3304488">
                <a:moveTo>
                  <a:pt x="354199" y="0"/>
                </a:moveTo>
                <a:cubicBezTo>
                  <a:pt x="6820595" y="0"/>
                  <a:pt x="6820595" y="0"/>
                  <a:pt x="6820595" y="0"/>
                </a:cubicBezTo>
                <a:cubicBezTo>
                  <a:pt x="7015859" y="0"/>
                  <a:pt x="7174794" y="159308"/>
                  <a:pt x="7174794" y="355027"/>
                </a:cubicBezTo>
                <a:cubicBezTo>
                  <a:pt x="7174794" y="2949460"/>
                  <a:pt x="7174794" y="2949460"/>
                  <a:pt x="7174794" y="2949460"/>
                </a:cubicBezTo>
                <a:cubicBezTo>
                  <a:pt x="7174794" y="3145181"/>
                  <a:pt x="7015859" y="3304488"/>
                  <a:pt x="6820595" y="3304488"/>
                </a:cubicBezTo>
                <a:cubicBezTo>
                  <a:pt x="354199" y="3304488"/>
                  <a:pt x="354199" y="3304488"/>
                  <a:pt x="354199" y="3304488"/>
                </a:cubicBezTo>
                <a:cubicBezTo>
                  <a:pt x="158937" y="3304488"/>
                  <a:pt x="0" y="3145181"/>
                  <a:pt x="0" y="2949460"/>
                </a:cubicBezTo>
                <a:cubicBezTo>
                  <a:pt x="0" y="2868385"/>
                  <a:pt x="0" y="2789842"/>
                  <a:pt x="0" y="2713755"/>
                </a:cubicBezTo>
                <a:lnTo>
                  <a:pt x="0" y="2575899"/>
                </a:lnTo>
                <a:cubicBezTo>
                  <a:pt x="0" y="2575899"/>
                  <a:pt x="0" y="2575899"/>
                  <a:pt x="63300" y="2575899"/>
                </a:cubicBezTo>
                <a:cubicBezTo>
                  <a:pt x="167292" y="2575899"/>
                  <a:pt x="253198" y="2489512"/>
                  <a:pt x="253198" y="2384937"/>
                </a:cubicBezTo>
                <a:cubicBezTo>
                  <a:pt x="253198" y="2384937"/>
                  <a:pt x="253198" y="2384937"/>
                  <a:pt x="253198" y="911801"/>
                </a:cubicBezTo>
                <a:cubicBezTo>
                  <a:pt x="253198" y="807227"/>
                  <a:pt x="167292" y="720839"/>
                  <a:pt x="63300" y="720839"/>
                </a:cubicBezTo>
                <a:cubicBezTo>
                  <a:pt x="63300" y="720839"/>
                  <a:pt x="63300" y="720839"/>
                  <a:pt x="0" y="720839"/>
                </a:cubicBezTo>
                <a:lnTo>
                  <a:pt x="0" y="679332"/>
                </a:lnTo>
                <a:cubicBezTo>
                  <a:pt x="0" y="355027"/>
                  <a:pt x="0" y="355027"/>
                  <a:pt x="0" y="355027"/>
                </a:cubicBezTo>
                <a:cubicBezTo>
                  <a:pt x="0" y="159308"/>
                  <a:pt x="158937" y="0"/>
                  <a:pt x="354199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45EFD2D-76D6-4792-9879-44B264DDDA15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A44A402-A3C9-4EE3-B196-A773EBC26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A0AB08-A943-4354-B568-0D1CC51502C2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9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7A89F2B-B286-49D9-93D8-DFF00CF73DC5}"/>
              </a:ext>
            </a:extLst>
          </p:cNvPr>
          <p:cNvGrpSpPr/>
          <p:nvPr userDrawn="1"/>
        </p:nvGrpSpPr>
        <p:grpSpPr>
          <a:xfrm rot="16200000">
            <a:off x="4724156" y="675968"/>
            <a:ext cx="2743688" cy="5506064"/>
            <a:chOff x="4932363" y="1090613"/>
            <a:chExt cx="2330450" cy="467677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90DDA5B-322B-4113-A25B-6D141594A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1090613"/>
              <a:ext cx="2330450" cy="4676775"/>
            </a:xfrm>
            <a:custGeom>
              <a:avLst/>
              <a:gdLst>
                <a:gd name="T0" fmla="*/ 1652 w 1667"/>
                <a:gd name="T1" fmla="*/ 772 h 3352"/>
                <a:gd name="T2" fmla="*/ 1651 w 1667"/>
                <a:gd name="T3" fmla="*/ 772 h 3352"/>
                <a:gd name="T4" fmla="*/ 1651 w 1667"/>
                <a:gd name="T5" fmla="*/ 232 h 3352"/>
                <a:gd name="T6" fmla="*/ 1419 w 1667"/>
                <a:gd name="T7" fmla="*/ 0 h 3352"/>
                <a:gd name="T8" fmla="*/ 247 w 1667"/>
                <a:gd name="T9" fmla="*/ 0 h 3352"/>
                <a:gd name="T10" fmla="*/ 15 w 1667"/>
                <a:gd name="T11" fmla="*/ 232 h 3352"/>
                <a:gd name="T12" fmla="*/ 15 w 1667"/>
                <a:gd name="T13" fmla="*/ 444 h 3352"/>
                <a:gd name="T14" fmla="*/ 0 w 1667"/>
                <a:gd name="T15" fmla="*/ 459 h 3352"/>
                <a:gd name="T16" fmla="*/ 0 w 1667"/>
                <a:gd name="T17" fmla="*/ 553 h 3352"/>
                <a:gd name="T18" fmla="*/ 15 w 1667"/>
                <a:gd name="T19" fmla="*/ 568 h 3352"/>
                <a:gd name="T20" fmla="*/ 15 w 1667"/>
                <a:gd name="T21" fmla="*/ 684 h 3352"/>
                <a:gd name="T22" fmla="*/ 0 w 1667"/>
                <a:gd name="T23" fmla="*/ 699 h 3352"/>
                <a:gd name="T24" fmla="*/ 0 w 1667"/>
                <a:gd name="T25" fmla="*/ 913 h 3352"/>
                <a:gd name="T26" fmla="*/ 15 w 1667"/>
                <a:gd name="T27" fmla="*/ 928 h 3352"/>
                <a:gd name="T28" fmla="*/ 15 w 1667"/>
                <a:gd name="T29" fmla="*/ 992 h 3352"/>
                <a:gd name="T30" fmla="*/ 0 w 1667"/>
                <a:gd name="T31" fmla="*/ 1007 h 3352"/>
                <a:gd name="T32" fmla="*/ 0 w 1667"/>
                <a:gd name="T33" fmla="*/ 1221 h 3352"/>
                <a:gd name="T34" fmla="*/ 15 w 1667"/>
                <a:gd name="T35" fmla="*/ 1236 h 3352"/>
                <a:gd name="T36" fmla="*/ 15 w 1667"/>
                <a:gd name="T37" fmla="*/ 3120 h 3352"/>
                <a:gd name="T38" fmla="*/ 247 w 1667"/>
                <a:gd name="T39" fmla="*/ 3352 h 3352"/>
                <a:gd name="T40" fmla="*/ 1419 w 1667"/>
                <a:gd name="T41" fmla="*/ 3352 h 3352"/>
                <a:gd name="T42" fmla="*/ 1651 w 1667"/>
                <a:gd name="T43" fmla="*/ 3120 h 3352"/>
                <a:gd name="T44" fmla="*/ 1651 w 1667"/>
                <a:gd name="T45" fmla="*/ 1148 h 3352"/>
                <a:gd name="T46" fmla="*/ 1652 w 1667"/>
                <a:gd name="T47" fmla="*/ 1148 h 3352"/>
                <a:gd name="T48" fmla="*/ 1667 w 1667"/>
                <a:gd name="T49" fmla="*/ 1133 h 3352"/>
                <a:gd name="T50" fmla="*/ 1667 w 1667"/>
                <a:gd name="T51" fmla="*/ 787 h 3352"/>
                <a:gd name="T52" fmla="*/ 1652 w 1667"/>
                <a:gd name="T53" fmla="*/ 772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7" h="3352">
                  <a:moveTo>
                    <a:pt x="1652" y="772"/>
                  </a:moveTo>
                  <a:cubicBezTo>
                    <a:pt x="1651" y="772"/>
                    <a:pt x="1651" y="772"/>
                    <a:pt x="1651" y="772"/>
                  </a:cubicBezTo>
                  <a:cubicBezTo>
                    <a:pt x="1651" y="232"/>
                    <a:pt x="1651" y="232"/>
                    <a:pt x="1651" y="232"/>
                  </a:cubicBezTo>
                  <a:cubicBezTo>
                    <a:pt x="1651" y="104"/>
                    <a:pt x="1547" y="0"/>
                    <a:pt x="1419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9" y="0"/>
                    <a:pt x="15" y="104"/>
                    <a:pt x="15" y="232"/>
                  </a:cubicBezTo>
                  <a:cubicBezTo>
                    <a:pt x="15" y="444"/>
                    <a:pt x="15" y="444"/>
                    <a:pt x="15" y="444"/>
                  </a:cubicBezTo>
                  <a:cubicBezTo>
                    <a:pt x="7" y="444"/>
                    <a:pt x="0" y="451"/>
                    <a:pt x="0" y="459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61"/>
                    <a:pt x="7" y="568"/>
                    <a:pt x="15" y="568"/>
                  </a:cubicBezTo>
                  <a:cubicBezTo>
                    <a:pt x="15" y="684"/>
                    <a:pt x="15" y="684"/>
                    <a:pt x="15" y="684"/>
                  </a:cubicBezTo>
                  <a:cubicBezTo>
                    <a:pt x="7" y="684"/>
                    <a:pt x="0" y="691"/>
                    <a:pt x="0" y="699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0" y="921"/>
                    <a:pt x="7" y="928"/>
                    <a:pt x="15" y="928"/>
                  </a:cubicBezTo>
                  <a:cubicBezTo>
                    <a:pt x="15" y="992"/>
                    <a:pt x="15" y="992"/>
                    <a:pt x="15" y="992"/>
                  </a:cubicBezTo>
                  <a:cubicBezTo>
                    <a:pt x="7" y="992"/>
                    <a:pt x="0" y="999"/>
                    <a:pt x="0" y="1007"/>
                  </a:cubicBezTo>
                  <a:cubicBezTo>
                    <a:pt x="0" y="1221"/>
                    <a:pt x="0" y="1221"/>
                    <a:pt x="0" y="1221"/>
                  </a:cubicBezTo>
                  <a:cubicBezTo>
                    <a:pt x="0" y="1229"/>
                    <a:pt x="7" y="1236"/>
                    <a:pt x="15" y="1236"/>
                  </a:cubicBezTo>
                  <a:cubicBezTo>
                    <a:pt x="15" y="3120"/>
                    <a:pt x="15" y="3120"/>
                    <a:pt x="15" y="3120"/>
                  </a:cubicBezTo>
                  <a:cubicBezTo>
                    <a:pt x="15" y="3248"/>
                    <a:pt x="119" y="3352"/>
                    <a:pt x="247" y="3352"/>
                  </a:cubicBezTo>
                  <a:cubicBezTo>
                    <a:pt x="1419" y="3352"/>
                    <a:pt x="1419" y="3352"/>
                    <a:pt x="1419" y="3352"/>
                  </a:cubicBezTo>
                  <a:cubicBezTo>
                    <a:pt x="1547" y="3352"/>
                    <a:pt x="1651" y="3248"/>
                    <a:pt x="1651" y="3120"/>
                  </a:cubicBezTo>
                  <a:cubicBezTo>
                    <a:pt x="1651" y="1148"/>
                    <a:pt x="1651" y="1148"/>
                    <a:pt x="1651" y="1148"/>
                  </a:cubicBezTo>
                  <a:cubicBezTo>
                    <a:pt x="1651" y="1148"/>
                    <a:pt x="1651" y="1148"/>
                    <a:pt x="1652" y="1148"/>
                  </a:cubicBezTo>
                  <a:cubicBezTo>
                    <a:pt x="1660" y="1148"/>
                    <a:pt x="1667" y="1141"/>
                    <a:pt x="1667" y="1133"/>
                  </a:cubicBezTo>
                  <a:cubicBezTo>
                    <a:pt x="1667" y="787"/>
                    <a:pt x="1667" y="787"/>
                    <a:pt x="1667" y="787"/>
                  </a:cubicBezTo>
                  <a:cubicBezTo>
                    <a:pt x="1667" y="779"/>
                    <a:pt x="1660" y="772"/>
                    <a:pt x="1652" y="772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64BFDB9-53C5-4CA1-AF74-C30E86B3AA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2438" y="1222376"/>
              <a:ext cx="1139825" cy="155575"/>
            </a:xfrm>
            <a:custGeom>
              <a:avLst/>
              <a:gdLst>
                <a:gd name="T0" fmla="*/ 816 w 816"/>
                <a:gd name="T1" fmla="*/ 0 h 112"/>
                <a:gd name="T2" fmla="*/ 816 w 816"/>
                <a:gd name="T3" fmla="*/ 28 h 112"/>
                <a:gd name="T4" fmla="*/ 732 w 816"/>
                <a:gd name="T5" fmla="*/ 112 h 112"/>
                <a:gd name="T6" fmla="*/ 84 w 816"/>
                <a:gd name="T7" fmla="*/ 112 h 112"/>
                <a:gd name="T8" fmla="*/ 0 w 816"/>
                <a:gd name="T9" fmla="*/ 28 h 112"/>
                <a:gd name="T10" fmla="*/ 0 w 816"/>
                <a:gd name="T11" fmla="*/ 0 h 112"/>
                <a:gd name="T12" fmla="*/ 816 w 816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12">
                  <a:moveTo>
                    <a:pt x="816" y="0"/>
                  </a:moveTo>
                  <a:cubicBezTo>
                    <a:pt x="816" y="28"/>
                    <a:pt x="816" y="28"/>
                    <a:pt x="816" y="28"/>
                  </a:cubicBezTo>
                  <a:cubicBezTo>
                    <a:pt x="816" y="74"/>
                    <a:pt x="778" y="112"/>
                    <a:pt x="732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38" y="112"/>
                    <a:pt x="0" y="74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3C7A9D6-9A5C-4061-93CC-4A7E9A7E9D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6301" y="1249363"/>
              <a:ext cx="292100" cy="28575"/>
            </a:xfrm>
            <a:custGeom>
              <a:avLst/>
              <a:gdLst>
                <a:gd name="T0" fmla="*/ 198 w 208"/>
                <a:gd name="T1" fmla="*/ 20 h 20"/>
                <a:gd name="T2" fmla="*/ 10 w 208"/>
                <a:gd name="T3" fmla="*/ 20 h 20"/>
                <a:gd name="T4" fmla="*/ 0 w 208"/>
                <a:gd name="T5" fmla="*/ 10 h 20"/>
                <a:gd name="T6" fmla="*/ 0 w 208"/>
                <a:gd name="T7" fmla="*/ 10 h 20"/>
                <a:gd name="T8" fmla="*/ 10 w 208"/>
                <a:gd name="T9" fmla="*/ 0 h 20"/>
                <a:gd name="T10" fmla="*/ 198 w 208"/>
                <a:gd name="T11" fmla="*/ 0 h 20"/>
                <a:gd name="T12" fmla="*/ 208 w 208"/>
                <a:gd name="T13" fmla="*/ 10 h 20"/>
                <a:gd name="T14" fmla="*/ 208 w 208"/>
                <a:gd name="T15" fmla="*/ 10 h 20"/>
                <a:gd name="T16" fmla="*/ 198 w 20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">
                  <a:moveTo>
                    <a:pt x="198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04" y="0"/>
                    <a:pt x="208" y="5"/>
                    <a:pt x="208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16"/>
                    <a:pt x="204" y="20"/>
                    <a:pt x="198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FFD1556A-E4F1-4AB2-91B5-3B54BA21A7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8726" y="1233488"/>
              <a:ext cx="57150" cy="5556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2B0FA63-CB42-472C-B7F1-9F11695E17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98094" y="2246852"/>
            <a:ext cx="5192961" cy="2391717"/>
          </a:xfrm>
          <a:custGeom>
            <a:avLst/>
            <a:gdLst>
              <a:gd name="connsiteX0" fmla="*/ 354199 w 7174794"/>
              <a:gd name="connsiteY0" fmla="*/ 0 h 3304488"/>
              <a:gd name="connsiteX1" fmla="*/ 6820595 w 7174794"/>
              <a:gd name="connsiteY1" fmla="*/ 0 h 3304488"/>
              <a:gd name="connsiteX2" fmla="*/ 7174794 w 7174794"/>
              <a:gd name="connsiteY2" fmla="*/ 355027 h 3304488"/>
              <a:gd name="connsiteX3" fmla="*/ 7174794 w 7174794"/>
              <a:gd name="connsiteY3" fmla="*/ 2949460 h 3304488"/>
              <a:gd name="connsiteX4" fmla="*/ 6820595 w 7174794"/>
              <a:gd name="connsiteY4" fmla="*/ 3304488 h 3304488"/>
              <a:gd name="connsiteX5" fmla="*/ 354199 w 7174794"/>
              <a:gd name="connsiteY5" fmla="*/ 3304488 h 3304488"/>
              <a:gd name="connsiteX6" fmla="*/ 0 w 7174794"/>
              <a:gd name="connsiteY6" fmla="*/ 2949460 h 3304488"/>
              <a:gd name="connsiteX7" fmla="*/ 0 w 7174794"/>
              <a:gd name="connsiteY7" fmla="*/ 2713755 h 3304488"/>
              <a:gd name="connsiteX8" fmla="*/ 0 w 7174794"/>
              <a:gd name="connsiteY8" fmla="*/ 2575899 h 3304488"/>
              <a:gd name="connsiteX9" fmla="*/ 63300 w 7174794"/>
              <a:gd name="connsiteY9" fmla="*/ 2575899 h 3304488"/>
              <a:gd name="connsiteX10" fmla="*/ 253198 w 7174794"/>
              <a:gd name="connsiteY10" fmla="*/ 2384937 h 3304488"/>
              <a:gd name="connsiteX11" fmla="*/ 253198 w 7174794"/>
              <a:gd name="connsiteY11" fmla="*/ 911801 h 3304488"/>
              <a:gd name="connsiteX12" fmla="*/ 63300 w 7174794"/>
              <a:gd name="connsiteY12" fmla="*/ 720839 h 3304488"/>
              <a:gd name="connsiteX13" fmla="*/ 0 w 7174794"/>
              <a:gd name="connsiteY13" fmla="*/ 720839 h 3304488"/>
              <a:gd name="connsiteX14" fmla="*/ 0 w 7174794"/>
              <a:gd name="connsiteY14" fmla="*/ 679332 h 3304488"/>
              <a:gd name="connsiteX15" fmla="*/ 0 w 7174794"/>
              <a:gd name="connsiteY15" fmla="*/ 355027 h 3304488"/>
              <a:gd name="connsiteX16" fmla="*/ 354199 w 7174794"/>
              <a:gd name="connsiteY16" fmla="*/ 0 h 330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74794" h="3304488">
                <a:moveTo>
                  <a:pt x="354199" y="0"/>
                </a:moveTo>
                <a:cubicBezTo>
                  <a:pt x="6820595" y="0"/>
                  <a:pt x="6820595" y="0"/>
                  <a:pt x="6820595" y="0"/>
                </a:cubicBezTo>
                <a:cubicBezTo>
                  <a:pt x="7015859" y="0"/>
                  <a:pt x="7174794" y="159308"/>
                  <a:pt x="7174794" y="355027"/>
                </a:cubicBezTo>
                <a:cubicBezTo>
                  <a:pt x="7174794" y="2949460"/>
                  <a:pt x="7174794" y="2949460"/>
                  <a:pt x="7174794" y="2949460"/>
                </a:cubicBezTo>
                <a:cubicBezTo>
                  <a:pt x="7174794" y="3145181"/>
                  <a:pt x="7015859" y="3304488"/>
                  <a:pt x="6820595" y="3304488"/>
                </a:cubicBezTo>
                <a:cubicBezTo>
                  <a:pt x="354199" y="3304488"/>
                  <a:pt x="354199" y="3304488"/>
                  <a:pt x="354199" y="3304488"/>
                </a:cubicBezTo>
                <a:cubicBezTo>
                  <a:pt x="158937" y="3304488"/>
                  <a:pt x="0" y="3145181"/>
                  <a:pt x="0" y="2949460"/>
                </a:cubicBezTo>
                <a:cubicBezTo>
                  <a:pt x="0" y="2868385"/>
                  <a:pt x="0" y="2789842"/>
                  <a:pt x="0" y="2713755"/>
                </a:cubicBezTo>
                <a:lnTo>
                  <a:pt x="0" y="2575899"/>
                </a:lnTo>
                <a:cubicBezTo>
                  <a:pt x="0" y="2575899"/>
                  <a:pt x="0" y="2575899"/>
                  <a:pt x="63300" y="2575899"/>
                </a:cubicBezTo>
                <a:cubicBezTo>
                  <a:pt x="167292" y="2575899"/>
                  <a:pt x="253198" y="2489512"/>
                  <a:pt x="253198" y="2384937"/>
                </a:cubicBezTo>
                <a:cubicBezTo>
                  <a:pt x="253198" y="2384937"/>
                  <a:pt x="253198" y="2384937"/>
                  <a:pt x="253198" y="911801"/>
                </a:cubicBezTo>
                <a:cubicBezTo>
                  <a:pt x="253198" y="807227"/>
                  <a:pt x="167292" y="720839"/>
                  <a:pt x="63300" y="720839"/>
                </a:cubicBezTo>
                <a:cubicBezTo>
                  <a:pt x="63300" y="720839"/>
                  <a:pt x="63300" y="720839"/>
                  <a:pt x="0" y="720839"/>
                </a:cubicBezTo>
                <a:lnTo>
                  <a:pt x="0" y="679332"/>
                </a:lnTo>
                <a:cubicBezTo>
                  <a:pt x="0" y="355027"/>
                  <a:pt x="0" y="355027"/>
                  <a:pt x="0" y="355027"/>
                </a:cubicBezTo>
                <a:cubicBezTo>
                  <a:pt x="0" y="159308"/>
                  <a:pt x="158937" y="0"/>
                  <a:pt x="354199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AB88DBE-0BB7-4E5F-9FF3-D28F3F59E258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557FD3B-7F69-48B7-A790-44AE6523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B26A2-0EB3-406B-BA45-DFFE633A4BC5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8C82B-D245-476E-AA56-90694BF3181D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1026F6-327A-40B7-9D2F-FCE56D45CC3E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3">
            <a:extLst>
              <a:ext uri="{FF2B5EF4-FFF2-40B4-BE49-F238E27FC236}">
                <a16:creationId xmlns:a16="http://schemas.microsoft.com/office/drawing/2014/main" id="{55C858DA-4D10-4A4F-B8D3-7E8B478D2E1A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7002761B-8714-47DA-B34C-0FD80813A8B3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4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7FB30E0-64FD-4763-94AA-3407946EC81A}"/>
              </a:ext>
            </a:extLst>
          </p:cNvPr>
          <p:cNvGrpSpPr/>
          <p:nvPr userDrawn="1"/>
        </p:nvGrpSpPr>
        <p:grpSpPr>
          <a:xfrm>
            <a:off x="4384862" y="1765300"/>
            <a:ext cx="1974476" cy="3962400"/>
            <a:chOff x="4932363" y="1090613"/>
            <a:chExt cx="2330450" cy="467677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1A91C1-E678-4DFA-8E69-AE097028CA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1090613"/>
              <a:ext cx="2330450" cy="4676775"/>
            </a:xfrm>
            <a:custGeom>
              <a:avLst/>
              <a:gdLst>
                <a:gd name="T0" fmla="*/ 1652 w 1667"/>
                <a:gd name="T1" fmla="*/ 772 h 3352"/>
                <a:gd name="T2" fmla="*/ 1651 w 1667"/>
                <a:gd name="T3" fmla="*/ 772 h 3352"/>
                <a:gd name="T4" fmla="*/ 1651 w 1667"/>
                <a:gd name="T5" fmla="*/ 232 h 3352"/>
                <a:gd name="T6" fmla="*/ 1419 w 1667"/>
                <a:gd name="T7" fmla="*/ 0 h 3352"/>
                <a:gd name="T8" fmla="*/ 247 w 1667"/>
                <a:gd name="T9" fmla="*/ 0 h 3352"/>
                <a:gd name="T10" fmla="*/ 15 w 1667"/>
                <a:gd name="T11" fmla="*/ 232 h 3352"/>
                <a:gd name="T12" fmla="*/ 15 w 1667"/>
                <a:gd name="T13" fmla="*/ 444 h 3352"/>
                <a:gd name="T14" fmla="*/ 0 w 1667"/>
                <a:gd name="T15" fmla="*/ 459 h 3352"/>
                <a:gd name="T16" fmla="*/ 0 w 1667"/>
                <a:gd name="T17" fmla="*/ 553 h 3352"/>
                <a:gd name="T18" fmla="*/ 15 w 1667"/>
                <a:gd name="T19" fmla="*/ 568 h 3352"/>
                <a:gd name="T20" fmla="*/ 15 w 1667"/>
                <a:gd name="T21" fmla="*/ 684 h 3352"/>
                <a:gd name="T22" fmla="*/ 0 w 1667"/>
                <a:gd name="T23" fmla="*/ 699 h 3352"/>
                <a:gd name="T24" fmla="*/ 0 w 1667"/>
                <a:gd name="T25" fmla="*/ 913 h 3352"/>
                <a:gd name="T26" fmla="*/ 15 w 1667"/>
                <a:gd name="T27" fmla="*/ 928 h 3352"/>
                <a:gd name="T28" fmla="*/ 15 w 1667"/>
                <a:gd name="T29" fmla="*/ 992 h 3352"/>
                <a:gd name="T30" fmla="*/ 0 w 1667"/>
                <a:gd name="T31" fmla="*/ 1007 h 3352"/>
                <a:gd name="T32" fmla="*/ 0 w 1667"/>
                <a:gd name="T33" fmla="*/ 1221 h 3352"/>
                <a:gd name="T34" fmla="*/ 15 w 1667"/>
                <a:gd name="T35" fmla="*/ 1236 h 3352"/>
                <a:gd name="T36" fmla="*/ 15 w 1667"/>
                <a:gd name="T37" fmla="*/ 3120 h 3352"/>
                <a:gd name="T38" fmla="*/ 247 w 1667"/>
                <a:gd name="T39" fmla="*/ 3352 h 3352"/>
                <a:gd name="T40" fmla="*/ 1419 w 1667"/>
                <a:gd name="T41" fmla="*/ 3352 h 3352"/>
                <a:gd name="T42" fmla="*/ 1651 w 1667"/>
                <a:gd name="T43" fmla="*/ 3120 h 3352"/>
                <a:gd name="T44" fmla="*/ 1651 w 1667"/>
                <a:gd name="T45" fmla="*/ 1148 h 3352"/>
                <a:gd name="T46" fmla="*/ 1652 w 1667"/>
                <a:gd name="T47" fmla="*/ 1148 h 3352"/>
                <a:gd name="T48" fmla="*/ 1667 w 1667"/>
                <a:gd name="T49" fmla="*/ 1133 h 3352"/>
                <a:gd name="T50" fmla="*/ 1667 w 1667"/>
                <a:gd name="T51" fmla="*/ 787 h 3352"/>
                <a:gd name="T52" fmla="*/ 1652 w 1667"/>
                <a:gd name="T53" fmla="*/ 772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7" h="3352">
                  <a:moveTo>
                    <a:pt x="1652" y="772"/>
                  </a:moveTo>
                  <a:cubicBezTo>
                    <a:pt x="1651" y="772"/>
                    <a:pt x="1651" y="772"/>
                    <a:pt x="1651" y="772"/>
                  </a:cubicBezTo>
                  <a:cubicBezTo>
                    <a:pt x="1651" y="232"/>
                    <a:pt x="1651" y="232"/>
                    <a:pt x="1651" y="232"/>
                  </a:cubicBezTo>
                  <a:cubicBezTo>
                    <a:pt x="1651" y="104"/>
                    <a:pt x="1547" y="0"/>
                    <a:pt x="1419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9" y="0"/>
                    <a:pt x="15" y="104"/>
                    <a:pt x="15" y="232"/>
                  </a:cubicBezTo>
                  <a:cubicBezTo>
                    <a:pt x="15" y="444"/>
                    <a:pt x="15" y="444"/>
                    <a:pt x="15" y="444"/>
                  </a:cubicBezTo>
                  <a:cubicBezTo>
                    <a:pt x="7" y="444"/>
                    <a:pt x="0" y="451"/>
                    <a:pt x="0" y="459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61"/>
                    <a:pt x="7" y="568"/>
                    <a:pt x="15" y="568"/>
                  </a:cubicBezTo>
                  <a:cubicBezTo>
                    <a:pt x="15" y="684"/>
                    <a:pt x="15" y="684"/>
                    <a:pt x="15" y="684"/>
                  </a:cubicBezTo>
                  <a:cubicBezTo>
                    <a:pt x="7" y="684"/>
                    <a:pt x="0" y="691"/>
                    <a:pt x="0" y="699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0" y="921"/>
                    <a:pt x="7" y="928"/>
                    <a:pt x="15" y="928"/>
                  </a:cubicBezTo>
                  <a:cubicBezTo>
                    <a:pt x="15" y="992"/>
                    <a:pt x="15" y="992"/>
                    <a:pt x="15" y="992"/>
                  </a:cubicBezTo>
                  <a:cubicBezTo>
                    <a:pt x="7" y="992"/>
                    <a:pt x="0" y="999"/>
                    <a:pt x="0" y="1007"/>
                  </a:cubicBezTo>
                  <a:cubicBezTo>
                    <a:pt x="0" y="1221"/>
                    <a:pt x="0" y="1221"/>
                    <a:pt x="0" y="1221"/>
                  </a:cubicBezTo>
                  <a:cubicBezTo>
                    <a:pt x="0" y="1229"/>
                    <a:pt x="7" y="1236"/>
                    <a:pt x="15" y="1236"/>
                  </a:cubicBezTo>
                  <a:cubicBezTo>
                    <a:pt x="15" y="3120"/>
                    <a:pt x="15" y="3120"/>
                    <a:pt x="15" y="3120"/>
                  </a:cubicBezTo>
                  <a:cubicBezTo>
                    <a:pt x="15" y="3248"/>
                    <a:pt x="119" y="3352"/>
                    <a:pt x="247" y="3352"/>
                  </a:cubicBezTo>
                  <a:cubicBezTo>
                    <a:pt x="1419" y="3352"/>
                    <a:pt x="1419" y="3352"/>
                    <a:pt x="1419" y="3352"/>
                  </a:cubicBezTo>
                  <a:cubicBezTo>
                    <a:pt x="1547" y="3352"/>
                    <a:pt x="1651" y="3248"/>
                    <a:pt x="1651" y="3120"/>
                  </a:cubicBezTo>
                  <a:cubicBezTo>
                    <a:pt x="1651" y="1148"/>
                    <a:pt x="1651" y="1148"/>
                    <a:pt x="1651" y="1148"/>
                  </a:cubicBezTo>
                  <a:cubicBezTo>
                    <a:pt x="1651" y="1148"/>
                    <a:pt x="1651" y="1148"/>
                    <a:pt x="1652" y="1148"/>
                  </a:cubicBezTo>
                  <a:cubicBezTo>
                    <a:pt x="1660" y="1148"/>
                    <a:pt x="1667" y="1141"/>
                    <a:pt x="1667" y="1133"/>
                  </a:cubicBezTo>
                  <a:cubicBezTo>
                    <a:pt x="1667" y="787"/>
                    <a:pt x="1667" y="787"/>
                    <a:pt x="1667" y="787"/>
                  </a:cubicBezTo>
                  <a:cubicBezTo>
                    <a:pt x="1667" y="779"/>
                    <a:pt x="1660" y="772"/>
                    <a:pt x="1652" y="772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2F49E4B-702B-49FC-9728-850ECD30E2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2438" y="1222376"/>
              <a:ext cx="1139825" cy="155575"/>
            </a:xfrm>
            <a:custGeom>
              <a:avLst/>
              <a:gdLst>
                <a:gd name="T0" fmla="*/ 816 w 816"/>
                <a:gd name="T1" fmla="*/ 0 h 112"/>
                <a:gd name="T2" fmla="*/ 816 w 816"/>
                <a:gd name="T3" fmla="*/ 28 h 112"/>
                <a:gd name="T4" fmla="*/ 732 w 816"/>
                <a:gd name="T5" fmla="*/ 112 h 112"/>
                <a:gd name="T6" fmla="*/ 84 w 816"/>
                <a:gd name="T7" fmla="*/ 112 h 112"/>
                <a:gd name="T8" fmla="*/ 0 w 816"/>
                <a:gd name="T9" fmla="*/ 28 h 112"/>
                <a:gd name="T10" fmla="*/ 0 w 816"/>
                <a:gd name="T11" fmla="*/ 0 h 112"/>
                <a:gd name="T12" fmla="*/ 816 w 816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12">
                  <a:moveTo>
                    <a:pt x="816" y="0"/>
                  </a:moveTo>
                  <a:cubicBezTo>
                    <a:pt x="816" y="28"/>
                    <a:pt x="816" y="28"/>
                    <a:pt x="816" y="28"/>
                  </a:cubicBezTo>
                  <a:cubicBezTo>
                    <a:pt x="816" y="74"/>
                    <a:pt x="778" y="112"/>
                    <a:pt x="732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38" y="112"/>
                    <a:pt x="0" y="74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5E1F257-C199-44A8-ACF4-42F1955C72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6301" y="1249363"/>
              <a:ext cx="292100" cy="28575"/>
            </a:xfrm>
            <a:custGeom>
              <a:avLst/>
              <a:gdLst>
                <a:gd name="T0" fmla="*/ 198 w 208"/>
                <a:gd name="T1" fmla="*/ 20 h 20"/>
                <a:gd name="T2" fmla="*/ 10 w 208"/>
                <a:gd name="T3" fmla="*/ 20 h 20"/>
                <a:gd name="T4" fmla="*/ 0 w 208"/>
                <a:gd name="T5" fmla="*/ 10 h 20"/>
                <a:gd name="T6" fmla="*/ 0 w 208"/>
                <a:gd name="T7" fmla="*/ 10 h 20"/>
                <a:gd name="T8" fmla="*/ 10 w 208"/>
                <a:gd name="T9" fmla="*/ 0 h 20"/>
                <a:gd name="T10" fmla="*/ 198 w 208"/>
                <a:gd name="T11" fmla="*/ 0 h 20"/>
                <a:gd name="T12" fmla="*/ 208 w 208"/>
                <a:gd name="T13" fmla="*/ 10 h 20"/>
                <a:gd name="T14" fmla="*/ 208 w 208"/>
                <a:gd name="T15" fmla="*/ 10 h 20"/>
                <a:gd name="T16" fmla="*/ 198 w 20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">
                  <a:moveTo>
                    <a:pt x="198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04" y="0"/>
                    <a:pt x="208" y="5"/>
                    <a:pt x="208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16"/>
                    <a:pt x="204" y="20"/>
                    <a:pt x="198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62DAA0A0-57C9-4B7F-B4C0-8FDC1F814D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8726" y="1233488"/>
              <a:ext cx="57150" cy="5556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24917F2-E8B5-484E-AB29-E1FA14FAE4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12053" y="1884720"/>
            <a:ext cx="1720270" cy="3735096"/>
          </a:xfrm>
          <a:custGeom>
            <a:avLst/>
            <a:gdLst>
              <a:gd name="connsiteX0" fmla="*/ 218144 w 2030413"/>
              <a:gd name="connsiteY0" fmla="*/ 0 h 4408488"/>
              <a:gd name="connsiteX1" fmla="*/ 362971 w 2030413"/>
              <a:gd name="connsiteY1" fmla="*/ 0 h 4408488"/>
              <a:gd name="connsiteX2" fmla="*/ 447675 w 2030413"/>
              <a:gd name="connsiteY2" fmla="*/ 0 h 4408488"/>
              <a:gd name="connsiteX3" fmla="*/ 447675 w 2030413"/>
              <a:gd name="connsiteY3" fmla="*/ 38894 h 4408488"/>
              <a:gd name="connsiteX4" fmla="*/ 565010 w 2030413"/>
              <a:gd name="connsiteY4" fmla="*/ 155575 h 4408488"/>
              <a:gd name="connsiteX5" fmla="*/ 1470165 w 2030413"/>
              <a:gd name="connsiteY5" fmla="*/ 155575 h 4408488"/>
              <a:gd name="connsiteX6" fmla="*/ 1587500 w 2030413"/>
              <a:gd name="connsiteY6" fmla="*/ 38894 h 4408488"/>
              <a:gd name="connsiteX7" fmla="*/ 1587500 w 2030413"/>
              <a:gd name="connsiteY7" fmla="*/ 0 h 4408488"/>
              <a:gd name="connsiteX8" fmla="*/ 1613004 w 2030413"/>
              <a:gd name="connsiteY8" fmla="*/ 0 h 4408488"/>
              <a:gd name="connsiteX9" fmla="*/ 1812270 w 2030413"/>
              <a:gd name="connsiteY9" fmla="*/ 0 h 4408488"/>
              <a:gd name="connsiteX10" fmla="*/ 2030413 w 2030413"/>
              <a:gd name="connsiteY10" fmla="*/ 217634 h 4408488"/>
              <a:gd name="connsiteX11" fmla="*/ 2030413 w 2030413"/>
              <a:gd name="connsiteY11" fmla="*/ 4190854 h 4408488"/>
              <a:gd name="connsiteX12" fmla="*/ 1812270 w 2030413"/>
              <a:gd name="connsiteY12" fmla="*/ 4408488 h 4408488"/>
              <a:gd name="connsiteX13" fmla="*/ 218144 w 2030413"/>
              <a:gd name="connsiteY13" fmla="*/ 4408488 h 4408488"/>
              <a:gd name="connsiteX14" fmla="*/ 0 w 2030413"/>
              <a:gd name="connsiteY14" fmla="*/ 4190854 h 4408488"/>
              <a:gd name="connsiteX15" fmla="*/ 0 w 2030413"/>
              <a:gd name="connsiteY15" fmla="*/ 217634 h 4408488"/>
              <a:gd name="connsiteX16" fmla="*/ 218144 w 2030413"/>
              <a:gd name="connsiteY16" fmla="*/ 0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30413" h="4408488">
                <a:moveTo>
                  <a:pt x="218144" y="0"/>
                </a:moveTo>
                <a:cubicBezTo>
                  <a:pt x="267960" y="0"/>
                  <a:pt x="316220" y="0"/>
                  <a:pt x="362971" y="0"/>
                </a:cubicBezTo>
                <a:lnTo>
                  <a:pt x="447675" y="0"/>
                </a:lnTo>
                <a:cubicBezTo>
                  <a:pt x="447675" y="0"/>
                  <a:pt x="447675" y="0"/>
                  <a:pt x="447675" y="38894"/>
                </a:cubicBezTo>
                <a:cubicBezTo>
                  <a:pt x="447675" y="102791"/>
                  <a:pt x="500755" y="155575"/>
                  <a:pt x="565010" y="155575"/>
                </a:cubicBezTo>
                <a:cubicBezTo>
                  <a:pt x="565010" y="155575"/>
                  <a:pt x="565010" y="155575"/>
                  <a:pt x="1470165" y="155575"/>
                </a:cubicBezTo>
                <a:cubicBezTo>
                  <a:pt x="1534420" y="155575"/>
                  <a:pt x="1587500" y="102791"/>
                  <a:pt x="1587500" y="38894"/>
                </a:cubicBezTo>
                <a:cubicBezTo>
                  <a:pt x="1587500" y="38894"/>
                  <a:pt x="1587500" y="38894"/>
                  <a:pt x="1587500" y="0"/>
                </a:cubicBezTo>
                <a:lnTo>
                  <a:pt x="1613004" y="0"/>
                </a:lnTo>
                <a:cubicBezTo>
                  <a:pt x="1812270" y="0"/>
                  <a:pt x="1812270" y="0"/>
                  <a:pt x="1812270" y="0"/>
                </a:cubicBezTo>
                <a:cubicBezTo>
                  <a:pt x="1932528" y="0"/>
                  <a:pt x="2030413" y="97657"/>
                  <a:pt x="2030413" y="217634"/>
                </a:cubicBezTo>
                <a:cubicBezTo>
                  <a:pt x="2030413" y="4190854"/>
                  <a:pt x="2030413" y="4190854"/>
                  <a:pt x="2030413" y="4190854"/>
                </a:cubicBezTo>
                <a:cubicBezTo>
                  <a:pt x="2030413" y="4310832"/>
                  <a:pt x="1932528" y="4408488"/>
                  <a:pt x="1812270" y="4408488"/>
                </a:cubicBezTo>
                <a:cubicBezTo>
                  <a:pt x="218144" y="4408488"/>
                  <a:pt x="218144" y="4408488"/>
                  <a:pt x="218144" y="4408488"/>
                </a:cubicBezTo>
                <a:cubicBezTo>
                  <a:pt x="97885" y="4408488"/>
                  <a:pt x="0" y="4310832"/>
                  <a:pt x="0" y="4190854"/>
                </a:cubicBezTo>
                <a:cubicBezTo>
                  <a:pt x="0" y="217634"/>
                  <a:pt x="0" y="217634"/>
                  <a:pt x="0" y="217634"/>
                </a:cubicBezTo>
                <a:cubicBezTo>
                  <a:pt x="0" y="97657"/>
                  <a:pt x="97885" y="0"/>
                  <a:pt x="218144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E68325DE-B06D-4591-8CC6-7C7855B36AC7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8A07C90-9B0F-4E48-A29E-13FFDDD1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708D10-32D7-489E-933E-4AE4444428EC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4F8049-7D7B-4789-9238-E4C611236C47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3F3000-1B99-49FE-A986-44269B805B1D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3">
            <a:extLst>
              <a:ext uri="{FF2B5EF4-FFF2-40B4-BE49-F238E27FC236}">
                <a16:creationId xmlns:a16="http://schemas.microsoft.com/office/drawing/2014/main" id="{50B76979-AFDA-4F39-876E-C8F9BAA779BB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1E3EA104-2AC0-4232-BDD2-E2FCFC1046CD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6171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3">
            <a:extLst>
              <a:ext uri="{FF2B5EF4-FFF2-40B4-BE49-F238E27FC236}">
                <a16:creationId xmlns:a16="http://schemas.microsoft.com/office/drawing/2014/main" id="{CC52A41F-FEC6-47A6-9F06-49DA626D5D79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CD5D22-8A1A-4A62-ADCE-2E007FECCA1C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05AA18-697B-45AB-8082-3C9F817A47F5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C769DA0-4BF6-4612-B3C9-D9C3CE06CB9A}"/>
              </a:ext>
            </a:extLst>
          </p:cNvPr>
          <p:cNvGrpSpPr/>
          <p:nvPr userDrawn="1"/>
        </p:nvGrpSpPr>
        <p:grpSpPr>
          <a:xfrm rot="16200000">
            <a:off x="963126" y="1266371"/>
            <a:ext cx="2155288" cy="4325258"/>
            <a:chOff x="4932363" y="1090613"/>
            <a:chExt cx="2330450" cy="467677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3BFB5E6-26A7-456E-9823-67969A5028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1090613"/>
              <a:ext cx="2330450" cy="4676775"/>
            </a:xfrm>
            <a:custGeom>
              <a:avLst/>
              <a:gdLst>
                <a:gd name="T0" fmla="*/ 1652 w 1667"/>
                <a:gd name="T1" fmla="*/ 772 h 3352"/>
                <a:gd name="T2" fmla="*/ 1651 w 1667"/>
                <a:gd name="T3" fmla="*/ 772 h 3352"/>
                <a:gd name="T4" fmla="*/ 1651 w 1667"/>
                <a:gd name="T5" fmla="*/ 232 h 3352"/>
                <a:gd name="T6" fmla="*/ 1419 w 1667"/>
                <a:gd name="T7" fmla="*/ 0 h 3352"/>
                <a:gd name="T8" fmla="*/ 247 w 1667"/>
                <a:gd name="T9" fmla="*/ 0 h 3352"/>
                <a:gd name="T10" fmla="*/ 15 w 1667"/>
                <a:gd name="T11" fmla="*/ 232 h 3352"/>
                <a:gd name="T12" fmla="*/ 15 w 1667"/>
                <a:gd name="T13" fmla="*/ 444 h 3352"/>
                <a:gd name="T14" fmla="*/ 0 w 1667"/>
                <a:gd name="T15" fmla="*/ 459 h 3352"/>
                <a:gd name="T16" fmla="*/ 0 w 1667"/>
                <a:gd name="T17" fmla="*/ 553 h 3352"/>
                <a:gd name="T18" fmla="*/ 15 w 1667"/>
                <a:gd name="T19" fmla="*/ 568 h 3352"/>
                <a:gd name="T20" fmla="*/ 15 w 1667"/>
                <a:gd name="T21" fmla="*/ 684 h 3352"/>
                <a:gd name="T22" fmla="*/ 0 w 1667"/>
                <a:gd name="T23" fmla="*/ 699 h 3352"/>
                <a:gd name="T24" fmla="*/ 0 w 1667"/>
                <a:gd name="T25" fmla="*/ 913 h 3352"/>
                <a:gd name="T26" fmla="*/ 15 w 1667"/>
                <a:gd name="T27" fmla="*/ 928 h 3352"/>
                <a:gd name="T28" fmla="*/ 15 w 1667"/>
                <a:gd name="T29" fmla="*/ 992 h 3352"/>
                <a:gd name="T30" fmla="*/ 0 w 1667"/>
                <a:gd name="T31" fmla="*/ 1007 h 3352"/>
                <a:gd name="T32" fmla="*/ 0 w 1667"/>
                <a:gd name="T33" fmla="*/ 1221 h 3352"/>
                <a:gd name="T34" fmla="*/ 15 w 1667"/>
                <a:gd name="T35" fmla="*/ 1236 h 3352"/>
                <a:gd name="T36" fmla="*/ 15 w 1667"/>
                <a:gd name="T37" fmla="*/ 3120 h 3352"/>
                <a:gd name="T38" fmla="*/ 247 w 1667"/>
                <a:gd name="T39" fmla="*/ 3352 h 3352"/>
                <a:gd name="T40" fmla="*/ 1419 w 1667"/>
                <a:gd name="T41" fmla="*/ 3352 h 3352"/>
                <a:gd name="T42" fmla="*/ 1651 w 1667"/>
                <a:gd name="T43" fmla="*/ 3120 h 3352"/>
                <a:gd name="T44" fmla="*/ 1651 w 1667"/>
                <a:gd name="T45" fmla="*/ 1148 h 3352"/>
                <a:gd name="T46" fmla="*/ 1652 w 1667"/>
                <a:gd name="T47" fmla="*/ 1148 h 3352"/>
                <a:gd name="T48" fmla="*/ 1667 w 1667"/>
                <a:gd name="T49" fmla="*/ 1133 h 3352"/>
                <a:gd name="T50" fmla="*/ 1667 w 1667"/>
                <a:gd name="T51" fmla="*/ 787 h 3352"/>
                <a:gd name="T52" fmla="*/ 1652 w 1667"/>
                <a:gd name="T53" fmla="*/ 772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7" h="3352">
                  <a:moveTo>
                    <a:pt x="1652" y="772"/>
                  </a:moveTo>
                  <a:cubicBezTo>
                    <a:pt x="1651" y="772"/>
                    <a:pt x="1651" y="772"/>
                    <a:pt x="1651" y="772"/>
                  </a:cubicBezTo>
                  <a:cubicBezTo>
                    <a:pt x="1651" y="232"/>
                    <a:pt x="1651" y="232"/>
                    <a:pt x="1651" y="232"/>
                  </a:cubicBezTo>
                  <a:cubicBezTo>
                    <a:pt x="1651" y="104"/>
                    <a:pt x="1547" y="0"/>
                    <a:pt x="1419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9" y="0"/>
                    <a:pt x="15" y="104"/>
                    <a:pt x="15" y="232"/>
                  </a:cubicBezTo>
                  <a:cubicBezTo>
                    <a:pt x="15" y="444"/>
                    <a:pt x="15" y="444"/>
                    <a:pt x="15" y="444"/>
                  </a:cubicBezTo>
                  <a:cubicBezTo>
                    <a:pt x="7" y="444"/>
                    <a:pt x="0" y="451"/>
                    <a:pt x="0" y="459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61"/>
                    <a:pt x="7" y="568"/>
                    <a:pt x="15" y="568"/>
                  </a:cubicBezTo>
                  <a:cubicBezTo>
                    <a:pt x="15" y="684"/>
                    <a:pt x="15" y="684"/>
                    <a:pt x="15" y="684"/>
                  </a:cubicBezTo>
                  <a:cubicBezTo>
                    <a:pt x="7" y="684"/>
                    <a:pt x="0" y="691"/>
                    <a:pt x="0" y="699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0" y="921"/>
                    <a:pt x="7" y="928"/>
                    <a:pt x="15" y="928"/>
                  </a:cubicBezTo>
                  <a:cubicBezTo>
                    <a:pt x="15" y="992"/>
                    <a:pt x="15" y="992"/>
                    <a:pt x="15" y="992"/>
                  </a:cubicBezTo>
                  <a:cubicBezTo>
                    <a:pt x="7" y="992"/>
                    <a:pt x="0" y="999"/>
                    <a:pt x="0" y="1007"/>
                  </a:cubicBezTo>
                  <a:cubicBezTo>
                    <a:pt x="0" y="1221"/>
                    <a:pt x="0" y="1221"/>
                    <a:pt x="0" y="1221"/>
                  </a:cubicBezTo>
                  <a:cubicBezTo>
                    <a:pt x="0" y="1229"/>
                    <a:pt x="7" y="1236"/>
                    <a:pt x="15" y="1236"/>
                  </a:cubicBezTo>
                  <a:cubicBezTo>
                    <a:pt x="15" y="3120"/>
                    <a:pt x="15" y="3120"/>
                    <a:pt x="15" y="3120"/>
                  </a:cubicBezTo>
                  <a:cubicBezTo>
                    <a:pt x="15" y="3248"/>
                    <a:pt x="119" y="3352"/>
                    <a:pt x="247" y="3352"/>
                  </a:cubicBezTo>
                  <a:cubicBezTo>
                    <a:pt x="1419" y="3352"/>
                    <a:pt x="1419" y="3352"/>
                    <a:pt x="1419" y="3352"/>
                  </a:cubicBezTo>
                  <a:cubicBezTo>
                    <a:pt x="1547" y="3352"/>
                    <a:pt x="1651" y="3248"/>
                    <a:pt x="1651" y="3120"/>
                  </a:cubicBezTo>
                  <a:cubicBezTo>
                    <a:pt x="1651" y="1148"/>
                    <a:pt x="1651" y="1148"/>
                    <a:pt x="1651" y="1148"/>
                  </a:cubicBezTo>
                  <a:cubicBezTo>
                    <a:pt x="1651" y="1148"/>
                    <a:pt x="1651" y="1148"/>
                    <a:pt x="1652" y="1148"/>
                  </a:cubicBezTo>
                  <a:cubicBezTo>
                    <a:pt x="1660" y="1148"/>
                    <a:pt x="1667" y="1141"/>
                    <a:pt x="1667" y="1133"/>
                  </a:cubicBezTo>
                  <a:cubicBezTo>
                    <a:pt x="1667" y="787"/>
                    <a:pt x="1667" y="787"/>
                    <a:pt x="1667" y="787"/>
                  </a:cubicBezTo>
                  <a:cubicBezTo>
                    <a:pt x="1667" y="779"/>
                    <a:pt x="1660" y="772"/>
                    <a:pt x="1652" y="77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318E8A9-6FC8-4EB3-9F2F-F7098F2338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2438" y="1222376"/>
              <a:ext cx="1139825" cy="155575"/>
            </a:xfrm>
            <a:custGeom>
              <a:avLst/>
              <a:gdLst>
                <a:gd name="T0" fmla="*/ 816 w 816"/>
                <a:gd name="T1" fmla="*/ 0 h 112"/>
                <a:gd name="T2" fmla="*/ 816 w 816"/>
                <a:gd name="T3" fmla="*/ 28 h 112"/>
                <a:gd name="T4" fmla="*/ 732 w 816"/>
                <a:gd name="T5" fmla="*/ 112 h 112"/>
                <a:gd name="T6" fmla="*/ 84 w 816"/>
                <a:gd name="T7" fmla="*/ 112 h 112"/>
                <a:gd name="T8" fmla="*/ 0 w 816"/>
                <a:gd name="T9" fmla="*/ 28 h 112"/>
                <a:gd name="T10" fmla="*/ 0 w 816"/>
                <a:gd name="T11" fmla="*/ 0 h 112"/>
                <a:gd name="T12" fmla="*/ 816 w 816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12">
                  <a:moveTo>
                    <a:pt x="816" y="0"/>
                  </a:moveTo>
                  <a:cubicBezTo>
                    <a:pt x="816" y="28"/>
                    <a:pt x="816" y="28"/>
                    <a:pt x="816" y="28"/>
                  </a:cubicBezTo>
                  <a:cubicBezTo>
                    <a:pt x="816" y="74"/>
                    <a:pt x="778" y="112"/>
                    <a:pt x="732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38" y="112"/>
                    <a:pt x="0" y="74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16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FB946DA-9ACD-43C9-BDFF-1D6FCB986C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6301" y="1249363"/>
              <a:ext cx="292100" cy="28575"/>
            </a:xfrm>
            <a:custGeom>
              <a:avLst/>
              <a:gdLst>
                <a:gd name="T0" fmla="*/ 198 w 208"/>
                <a:gd name="T1" fmla="*/ 20 h 20"/>
                <a:gd name="T2" fmla="*/ 10 w 208"/>
                <a:gd name="T3" fmla="*/ 20 h 20"/>
                <a:gd name="T4" fmla="*/ 0 w 208"/>
                <a:gd name="T5" fmla="*/ 10 h 20"/>
                <a:gd name="T6" fmla="*/ 0 w 208"/>
                <a:gd name="T7" fmla="*/ 10 h 20"/>
                <a:gd name="T8" fmla="*/ 10 w 208"/>
                <a:gd name="T9" fmla="*/ 0 h 20"/>
                <a:gd name="T10" fmla="*/ 198 w 208"/>
                <a:gd name="T11" fmla="*/ 0 h 20"/>
                <a:gd name="T12" fmla="*/ 208 w 208"/>
                <a:gd name="T13" fmla="*/ 10 h 20"/>
                <a:gd name="T14" fmla="*/ 208 w 208"/>
                <a:gd name="T15" fmla="*/ 10 h 20"/>
                <a:gd name="T16" fmla="*/ 198 w 20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">
                  <a:moveTo>
                    <a:pt x="198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04" y="0"/>
                    <a:pt x="208" y="5"/>
                    <a:pt x="208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16"/>
                    <a:pt x="204" y="20"/>
                    <a:pt x="198" y="2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D693FCEA-5331-4D89-9B26-2D712E97B5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8726" y="1233488"/>
              <a:ext cx="57150" cy="55563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440E22-DA20-4F7F-8930-22EB3BDCA187}"/>
              </a:ext>
            </a:extLst>
          </p:cNvPr>
          <p:cNvGrpSpPr/>
          <p:nvPr userDrawn="1"/>
        </p:nvGrpSpPr>
        <p:grpSpPr>
          <a:xfrm rot="16200000">
            <a:off x="985797" y="3690339"/>
            <a:ext cx="2155288" cy="4325258"/>
            <a:chOff x="4932363" y="1090613"/>
            <a:chExt cx="2330450" cy="467677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73887F-5AD5-4D00-8492-11D9E5EC22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1090613"/>
              <a:ext cx="2330450" cy="4676775"/>
            </a:xfrm>
            <a:custGeom>
              <a:avLst/>
              <a:gdLst>
                <a:gd name="T0" fmla="*/ 1652 w 1667"/>
                <a:gd name="T1" fmla="*/ 772 h 3352"/>
                <a:gd name="T2" fmla="*/ 1651 w 1667"/>
                <a:gd name="T3" fmla="*/ 772 h 3352"/>
                <a:gd name="T4" fmla="*/ 1651 w 1667"/>
                <a:gd name="T5" fmla="*/ 232 h 3352"/>
                <a:gd name="T6" fmla="*/ 1419 w 1667"/>
                <a:gd name="T7" fmla="*/ 0 h 3352"/>
                <a:gd name="T8" fmla="*/ 247 w 1667"/>
                <a:gd name="T9" fmla="*/ 0 h 3352"/>
                <a:gd name="T10" fmla="*/ 15 w 1667"/>
                <a:gd name="T11" fmla="*/ 232 h 3352"/>
                <a:gd name="T12" fmla="*/ 15 w 1667"/>
                <a:gd name="T13" fmla="*/ 444 h 3352"/>
                <a:gd name="T14" fmla="*/ 0 w 1667"/>
                <a:gd name="T15" fmla="*/ 459 h 3352"/>
                <a:gd name="T16" fmla="*/ 0 w 1667"/>
                <a:gd name="T17" fmla="*/ 553 h 3352"/>
                <a:gd name="T18" fmla="*/ 15 w 1667"/>
                <a:gd name="T19" fmla="*/ 568 h 3352"/>
                <a:gd name="T20" fmla="*/ 15 w 1667"/>
                <a:gd name="T21" fmla="*/ 684 h 3352"/>
                <a:gd name="T22" fmla="*/ 0 w 1667"/>
                <a:gd name="T23" fmla="*/ 699 h 3352"/>
                <a:gd name="T24" fmla="*/ 0 w 1667"/>
                <a:gd name="T25" fmla="*/ 913 h 3352"/>
                <a:gd name="T26" fmla="*/ 15 w 1667"/>
                <a:gd name="T27" fmla="*/ 928 h 3352"/>
                <a:gd name="T28" fmla="*/ 15 w 1667"/>
                <a:gd name="T29" fmla="*/ 992 h 3352"/>
                <a:gd name="T30" fmla="*/ 0 w 1667"/>
                <a:gd name="T31" fmla="*/ 1007 h 3352"/>
                <a:gd name="T32" fmla="*/ 0 w 1667"/>
                <a:gd name="T33" fmla="*/ 1221 h 3352"/>
                <a:gd name="T34" fmla="*/ 15 w 1667"/>
                <a:gd name="T35" fmla="*/ 1236 h 3352"/>
                <a:gd name="T36" fmla="*/ 15 w 1667"/>
                <a:gd name="T37" fmla="*/ 3120 h 3352"/>
                <a:gd name="T38" fmla="*/ 247 w 1667"/>
                <a:gd name="T39" fmla="*/ 3352 h 3352"/>
                <a:gd name="T40" fmla="*/ 1419 w 1667"/>
                <a:gd name="T41" fmla="*/ 3352 h 3352"/>
                <a:gd name="T42" fmla="*/ 1651 w 1667"/>
                <a:gd name="T43" fmla="*/ 3120 h 3352"/>
                <a:gd name="T44" fmla="*/ 1651 w 1667"/>
                <a:gd name="T45" fmla="*/ 1148 h 3352"/>
                <a:gd name="T46" fmla="*/ 1652 w 1667"/>
                <a:gd name="T47" fmla="*/ 1148 h 3352"/>
                <a:gd name="T48" fmla="*/ 1667 w 1667"/>
                <a:gd name="T49" fmla="*/ 1133 h 3352"/>
                <a:gd name="T50" fmla="*/ 1667 w 1667"/>
                <a:gd name="T51" fmla="*/ 787 h 3352"/>
                <a:gd name="T52" fmla="*/ 1652 w 1667"/>
                <a:gd name="T53" fmla="*/ 772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7" h="3352">
                  <a:moveTo>
                    <a:pt x="1652" y="772"/>
                  </a:moveTo>
                  <a:cubicBezTo>
                    <a:pt x="1651" y="772"/>
                    <a:pt x="1651" y="772"/>
                    <a:pt x="1651" y="772"/>
                  </a:cubicBezTo>
                  <a:cubicBezTo>
                    <a:pt x="1651" y="232"/>
                    <a:pt x="1651" y="232"/>
                    <a:pt x="1651" y="232"/>
                  </a:cubicBezTo>
                  <a:cubicBezTo>
                    <a:pt x="1651" y="104"/>
                    <a:pt x="1547" y="0"/>
                    <a:pt x="1419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9" y="0"/>
                    <a:pt x="15" y="104"/>
                    <a:pt x="15" y="232"/>
                  </a:cubicBezTo>
                  <a:cubicBezTo>
                    <a:pt x="15" y="444"/>
                    <a:pt x="15" y="444"/>
                    <a:pt x="15" y="444"/>
                  </a:cubicBezTo>
                  <a:cubicBezTo>
                    <a:pt x="7" y="444"/>
                    <a:pt x="0" y="451"/>
                    <a:pt x="0" y="459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61"/>
                    <a:pt x="7" y="568"/>
                    <a:pt x="15" y="568"/>
                  </a:cubicBezTo>
                  <a:cubicBezTo>
                    <a:pt x="15" y="684"/>
                    <a:pt x="15" y="684"/>
                    <a:pt x="15" y="684"/>
                  </a:cubicBezTo>
                  <a:cubicBezTo>
                    <a:pt x="7" y="684"/>
                    <a:pt x="0" y="691"/>
                    <a:pt x="0" y="699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0" y="921"/>
                    <a:pt x="7" y="928"/>
                    <a:pt x="15" y="928"/>
                  </a:cubicBezTo>
                  <a:cubicBezTo>
                    <a:pt x="15" y="992"/>
                    <a:pt x="15" y="992"/>
                    <a:pt x="15" y="992"/>
                  </a:cubicBezTo>
                  <a:cubicBezTo>
                    <a:pt x="7" y="992"/>
                    <a:pt x="0" y="999"/>
                    <a:pt x="0" y="1007"/>
                  </a:cubicBezTo>
                  <a:cubicBezTo>
                    <a:pt x="0" y="1221"/>
                    <a:pt x="0" y="1221"/>
                    <a:pt x="0" y="1221"/>
                  </a:cubicBezTo>
                  <a:cubicBezTo>
                    <a:pt x="0" y="1229"/>
                    <a:pt x="7" y="1236"/>
                    <a:pt x="15" y="1236"/>
                  </a:cubicBezTo>
                  <a:cubicBezTo>
                    <a:pt x="15" y="3120"/>
                    <a:pt x="15" y="3120"/>
                    <a:pt x="15" y="3120"/>
                  </a:cubicBezTo>
                  <a:cubicBezTo>
                    <a:pt x="15" y="3248"/>
                    <a:pt x="119" y="3352"/>
                    <a:pt x="247" y="3352"/>
                  </a:cubicBezTo>
                  <a:cubicBezTo>
                    <a:pt x="1419" y="3352"/>
                    <a:pt x="1419" y="3352"/>
                    <a:pt x="1419" y="3352"/>
                  </a:cubicBezTo>
                  <a:cubicBezTo>
                    <a:pt x="1547" y="3352"/>
                    <a:pt x="1651" y="3248"/>
                    <a:pt x="1651" y="3120"/>
                  </a:cubicBezTo>
                  <a:cubicBezTo>
                    <a:pt x="1651" y="1148"/>
                    <a:pt x="1651" y="1148"/>
                    <a:pt x="1651" y="1148"/>
                  </a:cubicBezTo>
                  <a:cubicBezTo>
                    <a:pt x="1651" y="1148"/>
                    <a:pt x="1651" y="1148"/>
                    <a:pt x="1652" y="1148"/>
                  </a:cubicBezTo>
                  <a:cubicBezTo>
                    <a:pt x="1660" y="1148"/>
                    <a:pt x="1667" y="1141"/>
                    <a:pt x="1667" y="1133"/>
                  </a:cubicBezTo>
                  <a:cubicBezTo>
                    <a:pt x="1667" y="787"/>
                    <a:pt x="1667" y="787"/>
                    <a:pt x="1667" y="787"/>
                  </a:cubicBezTo>
                  <a:cubicBezTo>
                    <a:pt x="1667" y="779"/>
                    <a:pt x="1660" y="772"/>
                    <a:pt x="1652" y="772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BF9A782-17F4-47C5-AD7B-4232D0A90B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2438" y="1222376"/>
              <a:ext cx="1139825" cy="155575"/>
            </a:xfrm>
            <a:custGeom>
              <a:avLst/>
              <a:gdLst>
                <a:gd name="T0" fmla="*/ 816 w 816"/>
                <a:gd name="T1" fmla="*/ 0 h 112"/>
                <a:gd name="T2" fmla="*/ 816 w 816"/>
                <a:gd name="T3" fmla="*/ 28 h 112"/>
                <a:gd name="T4" fmla="*/ 732 w 816"/>
                <a:gd name="T5" fmla="*/ 112 h 112"/>
                <a:gd name="T6" fmla="*/ 84 w 816"/>
                <a:gd name="T7" fmla="*/ 112 h 112"/>
                <a:gd name="T8" fmla="*/ 0 w 816"/>
                <a:gd name="T9" fmla="*/ 28 h 112"/>
                <a:gd name="T10" fmla="*/ 0 w 816"/>
                <a:gd name="T11" fmla="*/ 0 h 112"/>
                <a:gd name="T12" fmla="*/ 816 w 816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12">
                  <a:moveTo>
                    <a:pt x="816" y="0"/>
                  </a:moveTo>
                  <a:cubicBezTo>
                    <a:pt x="816" y="28"/>
                    <a:pt x="816" y="28"/>
                    <a:pt x="816" y="28"/>
                  </a:cubicBezTo>
                  <a:cubicBezTo>
                    <a:pt x="816" y="74"/>
                    <a:pt x="778" y="112"/>
                    <a:pt x="732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38" y="112"/>
                    <a:pt x="0" y="74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C81C6F2-951B-478A-A273-96D44381D0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6301" y="1249363"/>
              <a:ext cx="292100" cy="28575"/>
            </a:xfrm>
            <a:custGeom>
              <a:avLst/>
              <a:gdLst>
                <a:gd name="T0" fmla="*/ 198 w 208"/>
                <a:gd name="T1" fmla="*/ 20 h 20"/>
                <a:gd name="T2" fmla="*/ 10 w 208"/>
                <a:gd name="T3" fmla="*/ 20 h 20"/>
                <a:gd name="T4" fmla="*/ 0 w 208"/>
                <a:gd name="T5" fmla="*/ 10 h 20"/>
                <a:gd name="T6" fmla="*/ 0 w 208"/>
                <a:gd name="T7" fmla="*/ 10 h 20"/>
                <a:gd name="T8" fmla="*/ 10 w 208"/>
                <a:gd name="T9" fmla="*/ 0 h 20"/>
                <a:gd name="T10" fmla="*/ 198 w 208"/>
                <a:gd name="T11" fmla="*/ 0 h 20"/>
                <a:gd name="T12" fmla="*/ 208 w 208"/>
                <a:gd name="T13" fmla="*/ 10 h 20"/>
                <a:gd name="T14" fmla="*/ 208 w 208"/>
                <a:gd name="T15" fmla="*/ 10 h 20"/>
                <a:gd name="T16" fmla="*/ 198 w 20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">
                  <a:moveTo>
                    <a:pt x="198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04" y="0"/>
                    <a:pt x="208" y="5"/>
                    <a:pt x="208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16"/>
                    <a:pt x="204" y="20"/>
                    <a:pt x="198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07C10028-4405-4E14-A3F5-1960908CA5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8726" y="1233488"/>
              <a:ext cx="57150" cy="5556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ABF16F-3CEA-42A5-8847-001F28B5FBE8}"/>
              </a:ext>
            </a:extLst>
          </p:cNvPr>
          <p:cNvGrpSpPr/>
          <p:nvPr userDrawn="1"/>
        </p:nvGrpSpPr>
        <p:grpSpPr>
          <a:xfrm rot="16200000">
            <a:off x="960838" y="-1162735"/>
            <a:ext cx="2155288" cy="4325258"/>
            <a:chOff x="4932363" y="1090613"/>
            <a:chExt cx="2330450" cy="4676775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F5D3766C-7C61-4FAD-8D3C-988DB49D18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1090613"/>
              <a:ext cx="2330450" cy="4676775"/>
            </a:xfrm>
            <a:custGeom>
              <a:avLst/>
              <a:gdLst>
                <a:gd name="T0" fmla="*/ 1652 w 1667"/>
                <a:gd name="T1" fmla="*/ 772 h 3352"/>
                <a:gd name="T2" fmla="*/ 1651 w 1667"/>
                <a:gd name="T3" fmla="*/ 772 h 3352"/>
                <a:gd name="T4" fmla="*/ 1651 w 1667"/>
                <a:gd name="T5" fmla="*/ 232 h 3352"/>
                <a:gd name="T6" fmla="*/ 1419 w 1667"/>
                <a:gd name="T7" fmla="*/ 0 h 3352"/>
                <a:gd name="T8" fmla="*/ 247 w 1667"/>
                <a:gd name="T9" fmla="*/ 0 h 3352"/>
                <a:gd name="T10" fmla="*/ 15 w 1667"/>
                <a:gd name="T11" fmla="*/ 232 h 3352"/>
                <a:gd name="T12" fmla="*/ 15 w 1667"/>
                <a:gd name="T13" fmla="*/ 444 h 3352"/>
                <a:gd name="T14" fmla="*/ 0 w 1667"/>
                <a:gd name="T15" fmla="*/ 459 h 3352"/>
                <a:gd name="T16" fmla="*/ 0 w 1667"/>
                <a:gd name="T17" fmla="*/ 553 h 3352"/>
                <a:gd name="T18" fmla="*/ 15 w 1667"/>
                <a:gd name="T19" fmla="*/ 568 h 3352"/>
                <a:gd name="T20" fmla="*/ 15 w 1667"/>
                <a:gd name="T21" fmla="*/ 684 h 3352"/>
                <a:gd name="T22" fmla="*/ 0 w 1667"/>
                <a:gd name="T23" fmla="*/ 699 h 3352"/>
                <a:gd name="T24" fmla="*/ 0 w 1667"/>
                <a:gd name="T25" fmla="*/ 913 h 3352"/>
                <a:gd name="T26" fmla="*/ 15 w 1667"/>
                <a:gd name="T27" fmla="*/ 928 h 3352"/>
                <a:gd name="T28" fmla="*/ 15 w 1667"/>
                <a:gd name="T29" fmla="*/ 992 h 3352"/>
                <a:gd name="T30" fmla="*/ 0 w 1667"/>
                <a:gd name="T31" fmla="*/ 1007 h 3352"/>
                <a:gd name="T32" fmla="*/ 0 w 1667"/>
                <a:gd name="T33" fmla="*/ 1221 h 3352"/>
                <a:gd name="T34" fmla="*/ 15 w 1667"/>
                <a:gd name="T35" fmla="*/ 1236 h 3352"/>
                <a:gd name="T36" fmla="*/ 15 w 1667"/>
                <a:gd name="T37" fmla="*/ 3120 h 3352"/>
                <a:gd name="T38" fmla="*/ 247 w 1667"/>
                <a:gd name="T39" fmla="*/ 3352 h 3352"/>
                <a:gd name="T40" fmla="*/ 1419 w 1667"/>
                <a:gd name="T41" fmla="*/ 3352 h 3352"/>
                <a:gd name="T42" fmla="*/ 1651 w 1667"/>
                <a:gd name="T43" fmla="*/ 3120 h 3352"/>
                <a:gd name="T44" fmla="*/ 1651 w 1667"/>
                <a:gd name="T45" fmla="*/ 1148 h 3352"/>
                <a:gd name="T46" fmla="*/ 1652 w 1667"/>
                <a:gd name="T47" fmla="*/ 1148 h 3352"/>
                <a:gd name="T48" fmla="*/ 1667 w 1667"/>
                <a:gd name="T49" fmla="*/ 1133 h 3352"/>
                <a:gd name="T50" fmla="*/ 1667 w 1667"/>
                <a:gd name="T51" fmla="*/ 787 h 3352"/>
                <a:gd name="T52" fmla="*/ 1652 w 1667"/>
                <a:gd name="T53" fmla="*/ 772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7" h="3352">
                  <a:moveTo>
                    <a:pt x="1652" y="772"/>
                  </a:moveTo>
                  <a:cubicBezTo>
                    <a:pt x="1651" y="772"/>
                    <a:pt x="1651" y="772"/>
                    <a:pt x="1651" y="772"/>
                  </a:cubicBezTo>
                  <a:cubicBezTo>
                    <a:pt x="1651" y="232"/>
                    <a:pt x="1651" y="232"/>
                    <a:pt x="1651" y="232"/>
                  </a:cubicBezTo>
                  <a:cubicBezTo>
                    <a:pt x="1651" y="104"/>
                    <a:pt x="1547" y="0"/>
                    <a:pt x="1419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9" y="0"/>
                    <a:pt x="15" y="104"/>
                    <a:pt x="15" y="232"/>
                  </a:cubicBezTo>
                  <a:cubicBezTo>
                    <a:pt x="15" y="444"/>
                    <a:pt x="15" y="444"/>
                    <a:pt x="15" y="444"/>
                  </a:cubicBezTo>
                  <a:cubicBezTo>
                    <a:pt x="7" y="444"/>
                    <a:pt x="0" y="451"/>
                    <a:pt x="0" y="459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61"/>
                    <a:pt x="7" y="568"/>
                    <a:pt x="15" y="568"/>
                  </a:cubicBezTo>
                  <a:cubicBezTo>
                    <a:pt x="15" y="684"/>
                    <a:pt x="15" y="684"/>
                    <a:pt x="15" y="684"/>
                  </a:cubicBezTo>
                  <a:cubicBezTo>
                    <a:pt x="7" y="684"/>
                    <a:pt x="0" y="691"/>
                    <a:pt x="0" y="699"/>
                  </a:cubicBezTo>
                  <a:cubicBezTo>
                    <a:pt x="0" y="913"/>
                    <a:pt x="0" y="913"/>
                    <a:pt x="0" y="913"/>
                  </a:cubicBezTo>
                  <a:cubicBezTo>
                    <a:pt x="0" y="921"/>
                    <a:pt x="7" y="928"/>
                    <a:pt x="15" y="928"/>
                  </a:cubicBezTo>
                  <a:cubicBezTo>
                    <a:pt x="15" y="992"/>
                    <a:pt x="15" y="992"/>
                    <a:pt x="15" y="992"/>
                  </a:cubicBezTo>
                  <a:cubicBezTo>
                    <a:pt x="7" y="992"/>
                    <a:pt x="0" y="999"/>
                    <a:pt x="0" y="1007"/>
                  </a:cubicBezTo>
                  <a:cubicBezTo>
                    <a:pt x="0" y="1221"/>
                    <a:pt x="0" y="1221"/>
                    <a:pt x="0" y="1221"/>
                  </a:cubicBezTo>
                  <a:cubicBezTo>
                    <a:pt x="0" y="1229"/>
                    <a:pt x="7" y="1236"/>
                    <a:pt x="15" y="1236"/>
                  </a:cubicBezTo>
                  <a:cubicBezTo>
                    <a:pt x="15" y="3120"/>
                    <a:pt x="15" y="3120"/>
                    <a:pt x="15" y="3120"/>
                  </a:cubicBezTo>
                  <a:cubicBezTo>
                    <a:pt x="15" y="3248"/>
                    <a:pt x="119" y="3352"/>
                    <a:pt x="247" y="3352"/>
                  </a:cubicBezTo>
                  <a:cubicBezTo>
                    <a:pt x="1419" y="3352"/>
                    <a:pt x="1419" y="3352"/>
                    <a:pt x="1419" y="3352"/>
                  </a:cubicBezTo>
                  <a:cubicBezTo>
                    <a:pt x="1547" y="3352"/>
                    <a:pt x="1651" y="3248"/>
                    <a:pt x="1651" y="3120"/>
                  </a:cubicBezTo>
                  <a:cubicBezTo>
                    <a:pt x="1651" y="1148"/>
                    <a:pt x="1651" y="1148"/>
                    <a:pt x="1651" y="1148"/>
                  </a:cubicBezTo>
                  <a:cubicBezTo>
                    <a:pt x="1651" y="1148"/>
                    <a:pt x="1651" y="1148"/>
                    <a:pt x="1652" y="1148"/>
                  </a:cubicBezTo>
                  <a:cubicBezTo>
                    <a:pt x="1660" y="1148"/>
                    <a:pt x="1667" y="1141"/>
                    <a:pt x="1667" y="1133"/>
                  </a:cubicBezTo>
                  <a:cubicBezTo>
                    <a:pt x="1667" y="787"/>
                    <a:pt x="1667" y="787"/>
                    <a:pt x="1667" y="787"/>
                  </a:cubicBezTo>
                  <a:cubicBezTo>
                    <a:pt x="1667" y="779"/>
                    <a:pt x="1660" y="772"/>
                    <a:pt x="1652" y="772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64C527B8-2FAC-47BC-9BD3-271A2BE1C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2438" y="1222376"/>
              <a:ext cx="1139825" cy="155575"/>
            </a:xfrm>
            <a:custGeom>
              <a:avLst/>
              <a:gdLst>
                <a:gd name="T0" fmla="*/ 816 w 816"/>
                <a:gd name="T1" fmla="*/ 0 h 112"/>
                <a:gd name="T2" fmla="*/ 816 w 816"/>
                <a:gd name="T3" fmla="*/ 28 h 112"/>
                <a:gd name="T4" fmla="*/ 732 w 816"/>
                <a:gd name="T5" fmla="*/ 112 h 112"/>
                <a:gd name="T6" fmla="*/ 84 w 816"/>
                <a:gd name="T7" fmla="*/ 112 h 112"/>
                <a:gd name="T8" fmla="*/ 0 w 816"/>
                <a:gd name="T9" fmla="*/ 28 h 112"/>
                <a:gd name="T10" fmla="*/ 0 w 816"/>
                <a:gd name="T11" fmla="*/ 0 h 112"/>
                <a:gd name="T12" fmla="*/ 816 w 816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12">
                  <a:moveTo>
                    <a:pt x="816" y="0"/>
                  </a:moveTo>
                  <a:cubicBezTo>
                    <a:pt x="816" y="28"/>
                    <a:pt x="816" y="28"/>
                    <a:pt x="816" y="28"/>
                  </a:cubicBezTo>
                  <a:cubicBezTo>
                    <a:pt x="816" y="74"/>
                    <a:pt x="778" y="112"/>
                    <a:pt x="732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38" y="112"/>
                    <a:pt x="0" y="74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D8C969B-A753-47AF-B371-6F37B4ED11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6301" y="1249363"/>
              <a:ext cx="292100" cy="28575"/>
            </a:xfrm>
            <a:custGeom>
              <a:avLst/>
              <a:gdLst>
                <a:gd name="T0" fmla="*/ 198 w 208"/>
                <a:gd name="T1" fmla="*/ 20 h 20"/>
                <a:gd name="T2" fmla="*/ 10 w 208"/>
                <a:gd name="T3" fmla="*/ 20 h 20"/>
                <a:gd name="T4" fmla="*/ 0 w 208"/>
                <a:gd name="T5" fmla="*/ 10 h 20"/>
                <a:gd name="T6" fmla="*/ 0 w 208"/>
                <a:gd name="T7" fmla="*/ 10 h 20"/>
                <a:gd name="T8" fmla="*/ 10 w 208"/>
                <a:gd name="T9" fmla="*/ 0 h 20"/>
                <a:gd name="T10" fmla="*/ 198 w 208"/>
                <a:gd name="T11" fmla="*/ 0 h 20"/>
                <a:gd name="T12" fmla="*/ 208 w 208"/>
                <a:gd name="T13" fmla="*/ 10 h 20"/>
                <a:gd name="T14" fmla="*/ 208 w 208"/>
                <a:gd name="T15" fmla="*/ 10 h 20"/>
                <a:gd name="T16" fmla="*/ 198 w 20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">
                  <a:moveTo>
                    <a:pt x="198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204" y="0"/>
                    <a:pt x="208" y="5"/>
                    <a:pt x="208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16"/>
                    <a:pt x="204" y="20"/>
                    <a:pt x="198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1EA2FC1F-3BFF-4778-B818-B8E8E6767FD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308726" y="1233488"/>
              <a:ext cx="57150" cy="5556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4026C4F-C069-4F25-AAB4-296092A0BF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2288" y="72168"/>
            <a:ext cx="4077146" cy="1877807"/>
          </a:xfrm>
          <a:custGeom>
            <a:avLst/>
            <a:gdLst>
              <a:gd name="connsiteX0" fmla="*/ 354199 w 7174794"/>
              <a:gd name="connsiteY0" fmla="*/ 0 h 3304488"/>
              <a:gd name="connsiteX1" fmla="*/ 6820595 w 7174794"/>
              <a:gd name="connsiteY1" fmla="*/ 0 h 3304488"/>
              <a:gd name="connsiteX2" fmla="*/ 7174794 w 7174794"/>
              <a:gd name="connsiteY2" fmla="*/ 355027 h 3304488"/>
              <a:gd name="connsiteX3" fmla="*/ 7174794 w 7174794"/>
              <a:gd name="connsiteY3" fmla="*/ 2949460 h 3304488"/>
              <a:gd name="connsiteX4" fmla="*/ 6820595 w 7174794"/>
              <a:gd name="connsiteY4" fmla="*/ 3304488 h 3304488"/>
              <a:gd name="connsiteX5" fmla="*/ 354199 w 7174794"/>
              <a:gd name="connsiteY5" fmla="*/ 3304488 h 3304488"/>
              <a:gd name="connsiteX6" fmla="*/ 0 w 7174794"/>
              <a:gd name="connsiteY6" fmla="*/ 2949460 h 3304488"/>
              <a:gd name="connsiteX7" fmla="*/ 0 w 7174794"/>
              <a:gd name="connsiteY7" fmla="*/ 2713755 h 3304488"/>
              <a:gd name="connsiteX8" fmla="*/ 0 w 7174794"/>
              <a:gd name="connsiteY8" fmla="*/ 2575899 h 3304488"/>
              <a:gd name="connsiteX9" fmla="*/ 63300 w 7174794"/>
              <a:gd name="connsiteY9" fmla="*/ 2575899 h 3304488"/>
              <a:gd name="connsiteX10" fmla="*/ 253198 w 7174794"/>
              <a:gd name="connsiteY10" fmla="*/ 2384937 h 3304488"/>
              <a:gd name="connsiteX11" fmla="*/ 253198 w 7174794"/>
              <a:gd name="connsiteY11" fmla="*/ 911801 h 3304488"/>
              <a:gd name="connsiteX12" fmla="*/ 63300 w 7174794"/>
              <a:gd name="connsiteY12" fmla="*/ 720839 h 3304488"/>
              <a:gd name="connsiteX13" fmla="*/ 0 w 7174794"/>
              <a:gd name="connsiteY13" fmla="*/ 720839 h 3304488"/>
              <a:gd name="connsiteX14" fmla="*/ 0 w 7174794"/>
              <a:gd name="connsiteY14" fmla="*/ 679332 h 3304488"/>
              <a:gd name="connsiteX15" fmla="*/ 0 w 7174794"/>
              <a:gd name="connsiteY15" fmla="*/ 355027 h 3304488"/>
              <a:gd name="connsiteX16" fmla="*/ 354199 w 7174794"/>
              <a:gd name="connsiteY16" fmla="*/ 0 h 330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74794" h="3304488">
                <a:moveTo>
                  <a:pt x="354199" y="0"/>
                </a:moveTo>
                <a:cubicBezTo>
                  <a:pt x="6820595" y="0"/>
                  <a:pt x="6820595" y="0"/>
                  <a:pt x="6820595" y="0"/>
                </a:cubicBezTo>
                <a:cubicBezTo>
                  <a:pt x="7015859" y="0"/>
                  <a:pt x="7174794" y="159308"/>
                  <a:pt x="7174794" y="355027"/>
                </a:cubicBezTo>
                <a:cubicBezTo>
                  <a:pt x="7174794" y="2949460"/>
                  <a:pt x="7174794" y="2949460"/>
                  <a:pt x="7174794" y="2949460"/>
                </a:cubicBezTo>
                <a:cubicBezTo>
                  <a:pt x="7174794" y="3145181"/>
                  <a:pt x="7015859" y="3304488"/>
                  <a:pt x="6820595" y="3304488"/>
                </a:cubicBezTo>
                <a:cubicBezTo>
                  <a:pt x="354199" y="3304488"/>
                  <a:pt x="354199" y="3304488"/>
                  <a:pt x="354199" y="3304488"/>
                </a:cubicBezTo>
                <a:cubicBezTo>
                  <a:pt x="158937" y="3304488"/>
                  <a:pt x="0" y="3145181"/>
                  <a:pt x="0" y="2949460"/>
                </a:cubicBezTo>
                <a:cubicBezTo>
                  <a:pt x="0" y="2868385"/>
                  <a:pt x="0" y="2789842"/>
                  <a:pt x="0" y="2713755"/>
                </a:cubicBezTo>
                <a:lnTo>
                  <a:pt x="0" y="2575899"/>
                </a:lnTo>
                <a:cubicBezTo>
                  <a:pt x="0" y="2575899"/>
                  <a:pt x="0" y="2575899"/>
                  <a:pt x="63300" y="2575899"/>
                </a:cubicBezTo>
                <a:cubicBezTo>
                  <a:pt x="167292" y="2575899"/>
                  <a:pt x="253198" y="2489512"/>
                  <a:pt x="253198" y="2384937"/>
                </a:cubicBezTo>
                <a:cubicBezTo>
                  <a:pt x="253198" y="2384937"/>
                  <a:pt x="253198" y="2384937"/>
                  <a:pt x="253198" y="911801"/>
                </a:cubicBezTo>
                <a:cubicBezTo>
                  <a:pt x="253198" y="807227"/>
                  <a:pt x="167292" y="720839"/>
                  <a:pt x="63300" y="720839"/>
                </a:cubicBezTo>
                <a:cubicBezTo>
                  <a:pt x="63300" y="720839"/>
                  <a:pt x="63300" y="720839"/>
                  <a:pt x="0" y="720839"/>
                </a:cubicBezTo>
                <a:lnTo>
                  <a:pt x="0" y="679332"/>
                </a:lnTo>
                <a:cubicBezTo>
                  <a:pt x="0" y="355027"/>
                  <a:pt x="0" y="355027"/>
                  <a:pt x="0" y="355027"/>
                </a:cubicBezTo>
                <a:cubicBezTo>
                  <a:pt x="0" y="159308"/>
                  <a:pt x="158937" y="0"/>
                  <a:pt x="354199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C85438D-3AE5-478A-A60A-E3613187A96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288" y="2473784"/>
            <a:ext cx="4077146" cy="1877807"/>
          </a:xfrm>
          <a:custGeom>
            <a:avLst/>
            <a:gdLst>
              <a:gd name="connsiteX0" fmla="*/ 354199 w 7174794"/>
              <a:gd name="connsiteY0" fmla="*/ 0 h 3304488"/>
              <a:gd name="connsiteX1" fmla="*/ 6820595 w 7174794"/>
              <a:gd name="connsiteY1" fmla="*/ 0 h 3304488"/>
              <a:gd name="connsiteX2" fmla="*/ 7174794 w 7174794"/>
              <a:gd name="connsiteY2" fmla="*/ 355027 h 3304488"/>
              <a:gd name="connsiteX3" fmla="*/ 7174794 w 7174794"/>
              <a:gd name="connsiteY3" fmla="*/ 2949460 h 3304488"/>
              <a:gd name="connsiteX4" fmla="*/ 6820595 w 7174794"/>
              <a:gd name="connsiteY4" fmla="*/ 3304488 h 3304488"/>
              <a:gd name="connsiteX5" fmla="*/ 354199 w 7174794"/>
              <a:gd name="connsiteY5" fmla="*/ 3304488 h 3304488"/>
              <a:gd name="connsiteX6" fmla="*/ 0 w 7174794"/>
              <a:gd name="connsiteY6" fmla="*/ 2949460 h 3304488"/>
              <a:gd name="connsiteX7" fmla="*/ 0 w 7174794"/>
              <a:gd name="connsiteY7" fmla="*/ 2713755 h 3304488"/>
              <a:gd name="connsiteX8" fmla="*/ 0 w 7174794"/>
              <a:gd name="connsiteY8" fmla="*/ 2575899 h 3304488"/>
              <a:gd name="connsiteX9" fmla="*/ 63300 w 7174794"/>
              <a:gd name="connsiteY9" fmla="*/ 2575899 h 3304488"/>
              <a:gd name="connsiteX10" fmla="*/ 253198 w 7174794"/>
              <a:gd name="connsiteY10" fmla="*/ 2384937 h 3304488"/>
              <a:gd name="connsiteX11" fmla="*/ 253198 w 7174794"/>
              <a:gd name="connsiteY11" fmla="*/ 911801 h 3304488"/>
              <a:gd name="connsiteX12" fmla="*/ 63300 w 7174794"/>
              <a:gd name="connsiteY12" fmla="*/ 720839 h 3304488"/>
              <a:gd name="connsiteX13" fmla="*/ 0 w 7174794"/>
              <a:gd name="connsiteY13" fmla="*/ 720839 h 3304488"/>
              <a:gd name="connsiteX14" fmla="*/ 0 w 7174794"/>
              <a:gd name="connsiteY14" fmla="*/ 679332 h 3304488"/>
              <a:gd name="connsiteX15" fmla="*/ 0 w 7174794"/>
              <a:gd name="connsiteY15" fmla="*/ 355027 h 3304488"/>
              <a:gd name="connsiteX16" fmla="*/ 354199 w 7174794"/>
              <a:gd name="connsiteY16" fmla="*/ 0 h 330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74794" h="3304488">
                <a:moveTo>
                  <a:pt x="354199" y="0"/>
                </a:moveTo>
                <a:cubicBezTo>
                  <a:pt x="6820595" y="0"/>
                  <a:pt x="6820595" y="0"/>
                  <a:pt x="6820595" y="0"/>
                </a:cubicBezTo>
                <a:cubicBezTo>
                  <a:pt x="7015859" y="0"/>
                  <a:pt x="7174794" y="159308"/>
                  <a:pt x="7174794" y="355027"/>
                </a:cubicBezTo>
                <a:cubicBezTo>
                  <a:pt x="7174794" y="2949460"/>
                  <a:pt x="7174794" y="2949460"/>
                  <a:pt x="7174794" y="2949460"/>
                </a:cubicBezTo>
                <a:cubicBezTo>
                  <a:pt x="7174794" y="3145181"/>
                  <a:pt x="7015859" y="3304488"/>
                  <a:pt x="6820595" y="3304488"/>
                </a:cubicBezTo>
                <a:cubicBezTo>
                  <a:pt x="354199" y="3304488"/>
                  <a:pt x="354199" y="3304488"/>
                  <a:pt x="354199" y="3304488"/>
                </a:cubicBezTo>
                <a:cubicBezTo>
                  <a:pt x="158937" y="3304488"/>
                  <a:pt x="0" y="3145181"/>
                  <a:pt x="0" y="2949460"/>
                </a:cubicBezTo>
                <a:cubicBezTo>
                  <a:pt x="0" y="2868385"/>
                  <a:pt x="0" y="2789842"/>
                  <a:pt x="0" y="2713755"/>
                </a:cubicBezTo>
                <a:lnTo>
                  <a:pt x="0" y="2575899"/>
                </a:lnTo>
                <a:cubicBezTo>
                  <a:pt x="0" y="2575899"/>
                  <a:pt x="0" y="2575899"/>
                  <a:pt x="63300" y="2575899"/>
                </a:cubicBezTo>
                <a:cubicBezTo>
                  <a:pt x="167292" y="2575899"/>
                  <a:pt x="253198" y="2489512"/>
                  <a:pt x="253198" y="2384937"/>
                </a:cubicBezTo>
                <a:cubicBezTo>
                  <a:pt x="253198" y="2384937"/>
                  <a:pt x="253198" y="2384937"/>
                  <a:pt x="253198" y="911801"/>
                </a:cubicBezTo>
                <a:cubicBezTo>
                  <a:pt x="253198" y="807227"/>
                  <a:pt x="167292" y="720839"/>
                  <a:pt x="63300" y="720839"/>
                </a:cubicBezTo>
                <a:cubicBezTo>
                  <a:pt x="63300" y="720839"/>
                  <a:pt x="63300" y="720839"/>
                  <a:pt x="0" y="720839"/>
                </a:cubicBezTo>
                <a:lnTo>
                  <a:pt x="0" y="679332"/>
                </a:lnTo>
                <a:cubicBezTo>
                  <a:pt x="0" y="355027"/>
                  <a:pt x="0" y="355027"/>
                  <a:pt x="0" y="355027"/>
                </a:cubicBezTo>
                <a:cubicBezTo>
                  <a:pt x="0" y="159308"/>
                  <a:pt x="158937" y="0"/>
                  <a:pt x="354199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FBEF571-EB0E-4A27-9811-09D517B34A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2671" y="4930380"/>
            <a:ext cx="4077146" cy="1877807"/>
          </a:xfrm>
          <a:custGeom>
            <a:avLst/>
            <a:gdLst>
              <a:gd name="connsiteX0" fmla="*/ 354199 w 7174794"/>
              <a:gd name="connsiteY0" fmla="*/ 0 h 3304488"/>
              <a:gd name="connsiteX1" fmla="*/ 6820595 w 7174794"/>
              <a:gd name="connsiteY1" fmla="*/ 0 h 3304488"/>
              <a:gd name="connsiteX2" fmla="*/ 7174794 w 7174794"/>
              <a:gd name="connsiteY2" fmla="*/ 355027 h 3304488"/>
              <a:gd name="connsiteX3" fmla="*/ 7174794 w 7174794"/>
              <a:gd name="connsiteY3" fmla="*/ 2949460 h 3304488"/>
              <a:gd name="connsiteX4" fmla="*/ 6820595 w 7174794"/>
              <a:gd name="connsiteY4" fmla="*/ 3304488 h 3304488"/>
              <a:gd name="connsiteX5" fmla="*/ 354199 w 7174794"/>
              <a:gd name="connsiteY5" fmla="*/ 3304488 h 3304488"/>
              <a:gd name="connsiteX6" fmla="*/ 0 w 7174794"/>
              <a:gd name="connsiteY6" fmla="*/ 2949460 h 3304488"/>
              <a:gd name="connsiteX7" fmla="*/ 0 w 7174794"/>
              <a:gd name="connsiteY7" fmla="*/ 2713755 h 3304488"/>
              <a:gd name="connsiteX8" fmla="*/ 0 w 7174794"/>
              <a:gd name="connsiteY8" fmla="*/ 2575899 h 3304488"/>
              <a:gd name="connsiteX9" fmla="*/ 63300 w 7174794"/>
              <a:gd name="connsiteY9" fmla="*/ 2575899 h 3304488"/>
              <a:gd name="connsiteX10" fmla="*/ 253198 w 7174794"/>
              <a:gd name="connsiteY10" fmla="*/ 2384937 h 3304488"/>
              <a:gd name="connsiteX11" fmla="*/ 253198 w 7174794"/>
              <a:gd name="connsiteY11" fmla="*/ 911801 h 3304488"/>
              <a:gd name="connsiteX12" fmla="*/ 63300 w 7174794"/>
              <a:gd name="connsiteY12" fmla="*/ 720839 h 3304488"/>
              <a:gd name="connsiteX13" fmla="*/ 0 w 7174794"/>
              <a:gd name="connsiteY13" fmla="*/ 720839 h 3304488"/>
              <a:gd name="connsiteX14" fmla="*/ 0 w 7174794"/>
              <a:gd name="connsiteY14" fmla="*/ 679332 h 3304488"/>
              <a:gd name="connsiteX15" fmla="*/ 0 w 7174794"/>
              <a:gd name="connsiteY15" fmla="*/ 355027 h 3304488"/>
              <a:gd name="connsiteX16" fmla="*/ 354199 w 7174794"/>
              <a:gd name="connsiteY16" fmla="*/ 0 h 330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74794" h="3304488">
                <a:moveTo>
                  <a:pt x="354199" y="0"/>
                </a:moveTo>
                <a:cubicBezTo>
                  <a:pt x="6820595" y="0"/>
                  <a:pt x="6820595" y="0"/>
                  <a:pt x="6820595" y="0"/>
                </a:cubicBezTo>
                <a:cubicBezTo>
                  <a:pt x="7015859" y="0"/>
                  <a:pt x="7174794" y="159308"/>
                  <a:pt x="7174794" y="355027"/>
                </a:cubicBezTo>
                <a:cubicBezTo>
                  <a:pt x="7174794" y="2949460"/>
                  <a:pt x="7174794" y="2949460"/>
                  <a:pt x="7174794" y="2949460"/>
                </a:cubicBezTo>
                <a:cubicBezTo>
                  <a:pt x="7174794" y="3145181"/>
                  <a:pt x="7015859" y="3304488"/>
                  <a:pt x="6820595" y="3304488"/>
                </a:cubicBezTo>
                <a:cubicBezTo>
                  <a:pt x="354199" y="3304488"/>
                  <a:pt x="354199" y="3304488"/>
                  <a:pt x="354199" y="3304488"/>
                </a:cubicBezTo>
                <a:cubicBezTo>
                  <a:pt x="158937" y="3304488"/>
                  <a:pt x="0" y="3145181"/>
                  <a:pt x="0" y="2949460"/>
                </a:cubicBezTo>
                <a:cubicBezTo>
                  <a:pt x="0" y="2868385"/>
                  <a:pt x="0" y="2789842"/>
                  <a:pt x="0" y="2713755"/>
                </a:cubicBezTo>
                <a:lnTo>
                  <a:pt x="0" y="2575899"/>
                </a:lnTo>
                <a:cubicBezTo>
                  <a:pt x="0" y="2575899"/>
                  <a:pt x="0" y="2575899"/>
                  <a:pt x="63300" y="2575899"/>
                </a:cubicBezTo>
                <a:cubicBezTo>
                  <a:pt x="167292" y="2575899"/>
                  <a:pt x="253198" y="2489512"/>
                  <a:pt x="253198" y="2384937"/>
                </a:cubicBezTo>
                <a:cubicBezTo>
                  <a:pt x="253198" y="2384937"/>
                  <a:pt x="253198" y="2384937"/>
                  <a:pt x="253198" y="911801"/>
                </a:cubicBezTo>
                <a:cubicBezTo>
                  <a:pt x="253198" y="807227"/>
                  <a:pt x="167292" y="720839"/>
                  <a:pt x="63300" y="720839"/>
                </a:cubicBezTo>
                <a:cubicBezTo>
                  <a:pt x="63300" y="720839"/>
                  <a:pt x="63300" y="720839"/>
                  <a:pt x="0" y="720839"/>
                </a:cubicBezTo>
                <a:lnTo>
                  <a:pt x="0" y="679332"/>
                </a:lnTo>
                <a:cubicBezTo>
                  <a:pt x="0" y="355027"/>
                  <a:pt x="0" y="355027"/>
                  <a:pt x="0" y="355027"/>
                </a:cubicBezTo>
                <a:cubicBezTo>
                  <a:pt x="0" y="159308"/>
                  <a:pt x="158937" y="0"/>
                  <a:pt x="354199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7CB4609-2117-4181-87DD-5BB58799B346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C880327-F5D2-47F4-8CFF-373ADD5BE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11BDDA-DF2D-4B91-94D1-368BF8410D5B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833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83960" y="0"/>
            <a:ext cx="4424083" cy="6858000"/>
          </a:xfrm>
          <a:custGeom>
            <a:avLst/>
            <a:gdLst>
              <a:gd name="connsiteX0" fmla="*/ 0 w 4424083"/>
              <a:gd name="connsiteY0" fmla="*/ 0 h 6858000"/>
              <a:gd name="connsiteX1" fmla="*/ 4424083 w 4424083"/>
              <a:gd name="connsiteY1" fmla="*/ 0 h 6858000"/>
              <a:gd name="connsiteX2" fmla="*/ 4424083 w 4424083"/>
              <a:gd name="connsiteY2" fmla="*/ 6858000 h 6858000"/>
              <a:gd name="connsiteX3" fmla="*/ 0 w 44240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4083" h="6858000">
                <a:moveTo>
                  <a:pt x="0" y="0"/>
                </a:moveTo>
                <a:lnTo>
                  <a:pt x="4424083" y="0"/>
                </a:lnTo>
                <a:lnTo>
                  <a:pt x="44240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32145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197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4863148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0851B5B-DA00-40BF-A407-3254F57AAFD4}"/>
              </a:ext>
            </a:extLst>
          </p:cNvPr>
          <p:cNvGrpSpPr/>
          <p:nvPr userDrawn="1"/>
        </p:nvGrpSpPr>
        <p:grpSpPr>
          <a:xfrm>
            <a:off x="3544662" y="2197602"/>
            <a:ext cx="5105852" cy="2896186"/>
            <a:chOff x="3544662" y="2197602"/>
            <a:chExt cx="5105852" cy="289618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E5AEB57-3E3F-4D8D-9749-9F96FF467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66" y="2197602"/>
              <a:ext cx="4319262" cy="2772845"/>
            </a:xfrm>
            <a:custGeom>
              <a:avLst/>
              <a:gdLst>
                <a:gd name="T0" fmla="*/ 3644 w 3644"/>
                <a:gd name="T1" fmla="*/ 117 h 2340"/>
                <a:gd name="T2" fmla="*/ 3644 w 3644"/>
                <a:gd name="T3" fmla="*/ 2266 h 2340"/>
                <a:gd name="T4" fmla="*/ 3641 w 3644"/>
                <a:gd name="T5" fmla="*/ 2288 h 2340"/>
                <a:gd name="T6" fmla="*/ 3594 w 3644"/>
                <a:gd name="T7" fmla="*/ 2336 h 2340"/>
                <a:gd name="T8" fmla="*/ 3570 w 3644"/>
                <a:gd name="T9" fmla="*/ 2340 h 2340"/>
                <a:gd name="T10" fmla="*/ 117 w 3644"/>
                <a:gd name="T11" fmla="*/ 2340 h 2340"/>
                <a:gd name="T12" fmla="*/ 87 w 3644"/>
                <a:gd name="T13" fmla="*/ 2336 h 2340"/>
                <a:gd name="T14" fmla="*/ 20 w 3644"/>
                <a:gd name="T15" fmla="*/ 2288 h 2340"/>
                <a:gd name="T16" fmla="*/ 0 w 3644"/>
                <a:gd name="T17" fmla="*/ 2223 h 2340"/>
                <a:gd name="T18" fmla="*/ 0 w 3644"/>
                <a:gd name="T19" fmla="*/ 117 h 2340"/>
                <a:gd name="T20" fmla="*/ 117 w 3644"/>
                <a:gd name="T21" fmla="*/ 0 h 2340"/>
                <a:gd name="T22" fmla="*/ 3527 w 3644"/>
                <a:gd name="T23" fmla="*/ 0 h 2340"/>
                <a:gd name="T24" fmla="*/ 3644 w 3644"/>
                <a:gd name="T25" fmla="*/ 117 h 2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4" h="2340">
                  <a:moveTo>
                    <a:pt x="3644" y="117"/>
                  </a:moveTo>
                  <a:cubicBezTo>
                    <a:pt x="3644" y="2266"/>
                    <a:pt x="3644" y="2266"/>
                    <a:pt x="3644" y="2266"/>
                  </a:cubicBezTo>
                  <a:cubicBezTo>
                    <a:pt x="3644" y="2274"/>
                    <a:pt x="3643" y="2281"/>
                    <a:pt x="3641" y="2288"/>
                  </a:cubicBezTo>
                  <a:cubicBezTo>
                    <a:pt x="3634" y="2310"/>
                    <a:pt x="3616" y="2328"/>
                    <a:pt x="3594" y="2336"/>
                  </a:cubicBezTo>
                  <a:cubicBezTo>
                    <a:pt x="3586" y="2339"/>
                    <a:pt x="3578" y="2340"/>
                    <a:pt x="3570" y="2340"/>
                  </a:cubicBezTo>
                  <a:cubicBezTo>
                    <a:pt x="117" y="2340"/>
                    <a:pt x="117" y="2340"/>
                    <a:pt x="117" y="2340"/>
                  </a:cubicBezTo>
                  <a:cubicBezTo>
                    <a:pt x="107" y="2340"/>
                    <a:pt x="97" y="2339"/>
                    <a:pt x="87" y="2336"/>
                  </a:cubicBezTo>
                  <a:cubicBezTo>
                    <a:pt x="59" y="2329"/>
                    <a:pt x="36" y="2311"/>
                    <a:pt x="20" y="2288"/>
                  </a:cubicBezTo>
                  <a:cubicBezTo>
                    <a:pt x="7" y="2269"/>
                    <a:pt x="0" y="2247"/>
                    <a:pt x="0" y="222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53"/>
                    <a:pt x="53" y="0"/>
                    <a:pt x="117" y="0"/>
                  </a:cubicBezTo>
                  <a:cubicBezTo>
                    <a:pt x="3527" y="0"/>
                    <a:pt x="3527" y="0"/>
                    <a:pt x="3527" y="0"/>
                  </a:cubicBezTo>
                  <a:cubicBezTo>
                    <a:pt x="3591" y="0"/>
                    <a:pt x="3644" y="53"/>
                    <a:pt x="3644" y="117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8BD5FC65-073C-4772-9C9F-DD5348100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662" y="4970447"/>
              <a:ext cx="5105852" cy="57016"/>
            </a:xfrm>
            <a:prstGeom prst="rect">
              <a:avLst/>
            </a:pr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0CEA2ED0-1991-4871-90E6-E35890AA0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5641" y="4984410"/>
              <a:ext cx="923894" cy="290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EA82563-240E-4008-BC3C-872EDE467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662" y="5027463"/>
              <a:ext cx="5105852" cy="66325"/>
            </a:xfrm>
            <a:custGeom>
              <a:avLst/>
              <a:gdLst>
                <a:gd name="T0" fmla="*/ 4308 w 4308"/>
                <a:gd name="T1" fmla="*/ 4 h 56"/>
                <a:gd name="T2" fmla="*/ 2154 w 4308"/>
                <a:gd name="T3" fmla="*/ 56 h 56"/>
                <a:gd name="T4" fmla="*/ 0 w 4308"/>
                <a:gd name="T5" fmla="*/ 4 h 56"/>
                <a:gd name="T6" fmla="*/ 6 w 4308"/>
                <a:gd name="T7" fmla="*/ 0 h 56"/>
                <a:gd name="T8" fmla="*/ 4302 w 4308"/>
                <a:gd name="T9" fmla="*/ 0 h 56"/>
                <a:gd name="T10" fmla="*/ 4308 w 4308"/>
                <a:gd name="T11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8" h="56">
                  <a:moveTo>
                    <a:pt x="4308" y="4"/>
                  </a:moveTo>
                  <a:cubicBezTo>
                    <a:pt x="4308" y="33"/>
                    <a:pt x="3980" y="56"/>
                    <a:pt x="2154" y="56"/>
                  </a:cubicBezTo>
                  <a:cubicBezTo>
                    <a:pt x="340" y="56"/>
                    <a:pt x="0" y="33"/>
                    <a:pt x="0" y="4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4302" y="0"/>
                    <a:pt x="4302" y="0"/>
                    <a:pt x="4302" y="0"/>
                  </a:cubicBezTo>
                  <a:cubicBezTo>
                    <a:pt x="4306" y="1"/>
                    <a:pt x="4308" y="3"/>
                    <a:pt x="4308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F90B8C-BB62-44BD-BC64-52BC3593F018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4170363" y="2397125"/>
            <a:ext cx="3878262" cy="2417763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69ECC339-B766-4ACE-A027-1DD096CE9459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50938C6-3AFD-42DB-B03D-4C67C7ACC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0F0F5-315E-40C4-885E-CDF111FCD00D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F7CCC-AF37-41DE-8A3E-93852FD6BAA7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29756D-9DD0-41FA-9492-37F1B6880C7B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3">
            <a:extLst>
              <a:ext uri="{FF2B5EF4-FFF2-40B4-BE49-F238E27FC236}">
                <a16:creationId xmlns:a16="http://schemas.microsoft.com/office/drawing/2014/main" id="{D2F9AB1B-A6D8-42EA-9D13-904D451EAA6C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AC7B67A7-48F5-4FC0-9CD0-913C196BA3B0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240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042234F-8589-4693-9A00-67A697048BE9}"/>
              </a:ext>
            </a:extLst>
          </p:cNvPr>
          <p:cNvGrpSpPr/>
          <p:nvPr userDrawn="1"/>
        </p:nvGrpSpPr>
        <p:grpSpPr>
          <a:xfrm>
            <a:off x="5951006" y="2153616"/>
            <a:ext cx="4791914" cy="2718112"/>
            <a:chOff x="5951006" y="2153616"/>
            <a:chExt cx="4791914" cy="2718112"/>
          </a:xfrm>
          <a:effectLst>
            <a:outerShdw blurRad="254000" dist="1524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119DFD8-874F-497F-A23C-0BAE0F9BA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856" y="2153616"/>
              <a:ext cx="4053688" cy="2602355"/>
            </a:xfrm>
            <a:custGeom>
              <a:avLst/>
              <a:gdLst>
                <a:gd name="T0" fmla="*/ 3644 w 3644"/>
                <a:gd name="T1" fmla="*/ 117 h 2340"/>
                <a:gd name="T2" fmla="*/ 3644 w 3644"/>
                <a:gd name="T3" fmla="*/ 2266 h 2340"/>
                <a:gd name="T4" fmla="*/ 3641 w 3644"/>
                <a:gd name="T5" fmla="*/ 2288 h 2340"/>
                <a:gd name="T6" fmla="*/ 3594 w 3644"/>
                <a:gd name="T7" fmla="*/ 2336 h 2340"/>
                <a:gd name="T8" fmla="*/ 3570 w 3644"/>
                <a:gd name="T9" fmla="*/ 2340 h 2340"/>
                <a:gd name="T10" fmla="*/ 117 w 3644"/>
                <a:gd name="T11" fmla="*/ 2340 h 2340"/>
                <a:gd name="T12" fmla="*/ 87 w 3644"/>
                <a:gd name="T13" fmla="*/ 2336 h 2340"/>
                <a:gd name="T14" fmla="*/ 20 w 3644"/>
                <a:gd name="T15" fmla="*/ 2288 h 2340"/>
                <a:gd name="T16" fmla="*/ 0 w 3644"/>
                <a:gd name="T17" fmla="*/ 2223 h 2340"/>
                <a:gd name="T18" fmla="*/ 0 w 3644"/>
                <a:gd name="T19" fmla="*/ 117 h 2340"/>
                <a:gd name="T20" fmla="*/ 117 w 3644"/>
                <a:gd name="T21" fmla="*/ 0 h 2340"/>
                <a:gd name="T22" fmla="*/ 3527 w 3644"/>
                <a:gd name="T23" fmla="*/ 0 h 2340"/>
                <a:gd name="T24" fmla="*/ 3644 w 3644"/>
                <a:gd name="T25" fmla="*/ 117 h 2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4" h="2340">
                  <a:moveTo>
                    <a:pt x="3644" y="117"/>
                  </a:moveTo>
                  <a:cubicBezTo>
                    <a:pt x="3644" y="2266"/>
                    <a:pt x="3644" y="2266"/>
                    <a:pt x="3644" y="2266"/>
                  </a:cubicBezTo>
                  <a:cubicBezTo>
                    <a:pt x="3644" y="2274"/>
                    <a:pt x="3643" y="2281"/>
                    <a:pt x="3641" y="2288"/>
                  </a:cubicBezTo>
                  <a:cubicBezTo>
                    <a:pt x="3634" y="2310"/>
                    <a:pt x="3616" y="2328"/>
                    <a:pt x="3594" y="2336"/>
                  </a:cubicBezTo>
                  <a:cubicBezTo>
                    <a:pt x="3586" y="2339"/>
                    <a:pt x="3578" y="2340"/>
                    <a:pt x="3570" y="2340"/>
                  </a:cubicBezTo>
                  <a:cubicBezTo>
                    <a:pt x="117" y="2340"/>
                    <a:pt x="117" y="2340"/>
                    <a:pt x="117" y="2340"/>
                  </a:cubicBezTo>
                  <a:cubicBezTo>
                    <a:pt x="107" y="2340"/>
                    <a:pt x="97" y="2339"/>
                    <a:pt x="87" y="2336"/>
                  </a:cubicBezTo>
                  <a:cubicBezTo>
                    <a:pt x="59" y="2329"/>
                    <a:pt x="36" y="2311"/>
                    <a:pt x="20" y="2288"/>
                  </a:cubicBezTo>
                  <a:cubicBezTo>
                    <a:pt x="7" y="2269"/>
                    <a:pt x="0" y="2247"/>
                    <a:pt x="0" y="222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53"/>
                    <a:pt x="53" y="0"/>
                    <a:pt x="117" y="0"/>
                  </a:cubicBezTo>
                  <a:cubicBezTo>
                    <a:pt x="3527" y="0"/>
                    <a:pt x="3527" y="0"/>
                    <a:pt x="3527" y="0"/>
                  </a:cubicBezTo>
                  <a:cubicBezTo>
                    <a:pt x="3591" y="0"/>
                    <a:pt x="3644" y="53"/>
                    <a:pt x="3644" y="11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45159CE3-9E42-43CC-A121-8FDB587B9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1006" y="4755971"/>
              <a:ext cx="4791914" cy="5351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8028FF5D-4913-4B5F-A765-62AA87044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419" y="4769075"/>
              <a:ext cx="867088" cy="27301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655BA60B-2568-4306-88D6-0BD46C7C5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006" y="4809481"/>
              <a:ext cx="4791914" cy="62247"/>
            </a:xfrm>
            <a:custGeom>
              <a:avLst/>
              <a:gdLst>
                <a:gd name="T0" fmla="*/ 4308 w 4308"/>
                <a:gd name="T1" fmla="*/ 4 h 56"/>
                <a:gd name="T2" fmla="*/ 2154 w 4308"/>
                <a:gd name="T3" fmla="*/ 56 h 56"/>
                <a:gd name="T4" fmla="*/ 0 w 4308"/>
                <a:gd name="T5" fmla="*/ 4 h 56"/>
                <a:gd name="T6" fmla="*/ 6 w 4308"/>
                <a:gd name="T7" fmla="*/ 0 h 56"/>
                <a:gd name="T8" fmla="*/ 4302 w 4308"/>
                <a:gd name="T9" fmla="*/ 0 h 56"/>
                <a:gd name="T10" fmla="*/ 4308 w 4308"/>
                <a:gd name="T11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8" h="56">
                  <a:moveTo>
                    <a:pt x="4308" y="4"/>
                  </a:moveTo>
                  <a:cubicBezTo>
                    <a:pt x="4308" y="33"/>
                    <a:pt x="3980" y="56"/>
                    <a:pt x="2154" y="56"/>
                  </a:cubicBezTo>
                  <a:cubicBezTo>
                    <a:pt x="340" y="56"/>
                    <a:pt x="0" y="33"/>
                    <a:pt x="0" y="4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4302" y="0"/>
                    <a:pt x="4302" y="0"/>
                    <a:pt x="4302" y="0"/>
                  </a:cubicBezTo>
                  <a:cubicBezTo>
                    <a:pt x="4306" y="1"/>
                    <a:pt x="4308" y="3"/>
                    <a:pt x="4308" y="4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>
              <a:outerShdw blurRad="317500" dist="101600" dir="5400000" algn="t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031A471A-8B22-470A-B449-1140CD8EB02C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8729628" y="-245668"/>
            <a:ext cx="3572550" cy="2227178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254000" dist="152400" dir="5400000" algn="t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CCA81DAE-60CB-45AC-B2DB-8FFF120AE7C4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4908782" y="-245669"/>
            <a:ext cx="3572550" cy="2227178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254000" dist="152400" dir="5400000" algn="t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D9ED97F2-B570-4F5E-8EA3-475681318DD7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6587788" y="2356687"/>
            <a:ext cx="3572550" cy="2227178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98EBBA31-93D1-492B-8C9E-6C0CBF64724D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10641476" y="2356686"/>
            <a:ext cx="3572550" cy="2227178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254000" dist="152400" dir="5400000" algn="t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C63805B2-E23A-414F-B500-9DD97C66ADBE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8581350" y="4981587"/>
            <a:ext cx="3572550" cy="2227178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254000" dist="152400" dir="5400000" algn="t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9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8562EF-3D36-4F5B-9A72-AFDB03EDCD66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B134AC9-A971-46CC-8A9B-BB4ABACF708B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16E2A20B-7D02-48A5-83FA-8C96A9891D75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5014365-4F08-487B-916A-B81EC5D56BFC}"/>
              </a:ext>
            </a:extLst>
          </p:cNvPr>
          <p:cNvSpPr>
            <a:spLocks/>
          </p:cNvSpPr>
          <p:nvPr userDrawn="1"/>
        </p:nvSpPr>
        <p:spPr bwMode="auto">
          <a:xfrm rot="8100000">
            <a:off x="-1064011" y="-435067"/>
            <a:ext cx="9529782" cy="9575746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9BD38F-C6AE-40B8-A7E7-35ADF623EDE2}"/>
              </a:ext>
            </a:extLst>
          </p:cNvPr>
          <p:cNvGrpSpPr/>
          <p:nvPr userDrawn="1"/>
        </p:nvGrpSpPr>
        <p:grpSpPr>
          <a:xfrm>
            <a:off x="-1031417" y="1460500"/>
            <a:ext cx="7704810" cy="4370390"/>
            <a:chOff x="3544662" y="2197602"/>
            <a:chExt cx="5105852" cy="289618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C9C05DD-E358-4B41-ADB7-18DEF1D88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66" y="2197602"/>
              <a:ext cx="4319262" cy="2772846"/>
            </a:xfrm>
            <a:custGeom>
              <a:avLst/>
              <a:gdLst>
                <a:gd name="T0" fmla="*/ 3644 w 3644"/>
                <a:gd name="T1" fmla="*/ 117 h 2340"/>
                <a:gd name="T2" fmla="*/ 3644 w 3644"/>
                <a:gd name="T3" fmla="*/ 2266 h 2340"/>
                <a:gd name="T4" fmla="*/ 3641 w 3644"/>
                <a:gd name="T5" fmla="*/ 2288 h 2340"/>
                <a:gd name="T6" fmla="*/ 3594 w 3644"/>
                <a:gd name="T7" fmla="*/ 2336 h 2340"/>
                <a:gd name="T8" fmla="*/ 3570 w 3644"/>
                <a:gd name="T9" fmla="*/ 2340 h 2340"/>
                <a:gd name="T10" fmla="*/ 117 w 3644"/>
                <a:gd name="T11" fmla="*/ 2340 h 2340"/>
                <a:gd name="T12" fmla="*/ 87 w 3644"/>
                <a:gd name="T13" fmla="*/ 2336 h 2340"/>
                <a:gd name="T14" fmla="*/ 20 w 3644"/>
                <a:gd name="T15" fmla="*/ 2288 h 2340"/>
                <a:gd name="T16" fmla="*/ 0 w 3644"/>
                <a:gd name="T17" fmla="*/ 2223 h 2340"/>
                <a:gd name="T18" fmla="*/ 0 w 3644"/>
                <a:gd name="T19" fmla="*/ 117 h 2340"/>
                <a:gd name="T20" fmla="*/ 117 w 3644"/>
                <a:gd name="T21" fmla="*/ 0 h 2340"/>
                <a:gd name="T22" fmla="*/ 3527 w 3644"/>
                <a:gd name="T23" fmla="*/ 0 h 2340"/>
                <a:gd name="T24" fmla="*/ 3644 w 3644"/>
                <a:gd name="T25" fmla="*/ 117 h 2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4" h="2340">
                  <a:moveTo>
                    <a:pt x="3644" y="117"/>
                  </a:moveTo>
                  <a:cubicBezTo>
                    <a:pt x="3644" y="2266"/>
                    <a:pt x="3644" y="2266"/>
                    <a:pt x="3644" y="2266"/>
                  </a:cubicBezTo>
                  <a:cubicBezTo>
                    <a:pt x="3644" y="2274"/>
                    <a:pt x="3643" y="2281"/>
                    <a:pt x="3641" y="2288"/>
                  </a:cubicBezTo>
                  <a:cubicBezTo>
                    <a:pt x="3634" y="2310"/>
                    <a:pt x="3616" y="2328"/>
                    <a:pt x="3594" y="2336"/>
                  </a:cubicBezTo>
                  <a:cubicBezTo>
                    <a:pt x="3586" y="2339"/>
                    <a:pt x="3578" y="2340"/>
                    <a:pt x="3570" y="2340"/>
                  </a:cubicBezTo>
                  <a:cubicBezTo>
                    <a:pt x="117" y="2340"/>
                    <a:pt x="117" y="2340"/>
                    <a:pt x="117" y="2340"/>
                  </a:cubicBezTo>
                  <a:cubicBezTo>
                    <a:pt x="107" y="2340"/>
                    <a:pt x="97" y="2339"/>
                    <a:pt x="87" y="2336"/>
                  </a:cubicBezTo>
                  <a:cubicBezTo>
                    <a:pt x="59" y="2329"/>
                    <a:pt x="36" y="2311"/>
                    <a:pt x="20" y="2288"/>
                  </a:cubicBezTo>
                  <a:cubicBezTo>
                    <a:pt x="7" y="2269"/>
                    <a:pt x="0" y="2247"/>
                    <a:pt x="0" y="222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53"/>
                    <a:pt x="53" y="0"/>
                    <a:pt x="117" y="0"/>
                  </a:cubicBezTo>
                  <a:cubicBezTo>
                    <a:pt x="3527" y="0"/>
                    <a:pt x="3527" y="0"/>
                    <a:pt x="3527" y="0"/>
                  </a:cubicBezTo>
                  <a:cubicBezTo>
                    <a:pt x="3591" y="0"/>
                    <a:pt x="3644" y="53"/>
                    <a:pt x="3644" y="117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400DAEEE-E951-41B1-B654-A4C52F568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662" y="4970447"/>
              <a:ext cx="5105852" cy="57016"/>
            </a:xfrm>
            <a:prstGeom prst="rect">
              <a:avLst/>
            </a:pr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F24E247-C2B0-4BA6-A279-644195FF1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5641" y="4984410"/>
              <a:ext cx="923894" cy="290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1ACDD88-4C53-4CBE-B701-E2EF736ED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662" y="5027463"/>
              <a:ext cx="5105852" cy="66325"/>
            </a:xfrm>
            <a:custGeom>
              <a:avLst/>
              <a:gdLst>
                <a:gd name="T0" fmla="*/ 4308 w 4308"/>
                <a:gd name="T1" fmla="*/ 4 h 56"/>
                <a:gd name="T2" fmla="*/ 2154 w 4308"/>
                <a:gd name="T3" fmla="*/ 56 h 56"/>
                <a:gd name="T4" fmla="*/ 0 w 4308"/>
                <a:gd name="T5" fmla="*/ 4 h 56"/>
                <a:gd name="T6" fmla="*/ 6 w 4308"/>
                <a:gd name="T7" fmla="*/ 0 h 56"/>
                <a:gd name="T8" fmla="*/ 4302 w 4308"/>
                <a:gd name="T9" fmla="*/ 0 h 56"/>
                <a:gd name="T10" fmla="*/ 4308 w 4308"/>
                <a:gd name="T11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8" h="56">
                  <a:moveTo>
                    <a:pt x="4308" y="4"/>
                  </a:moveTo>
                  <a:cubicBezTo>
                    <a:pt x="4308" y="33"/>
                    <a:pt x="3980" y="56"/>
                    <a:pt x="2154" y="56"/>
                  </a:cubicBezTo>
                  <a:cubicBezTo>
                    <a:pt x="340" y="56"/>
                    <a:pt x="0" y="33"/>
                    <a:pt x="0" y="4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4302" y="0"/>
                    <a:pt x="4302" y="0"/>
                    <a:pt x="4302" y="0"/>
                  </a:cubicBezTo>
                  <a:cubicBezTo>
                    <a:pt x="4306" y="1"/>
                    <a:pt x="4308" y="3"/>
                    <a:pt x="4308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30C3277-AED6-4CC7-B9FC-B81D7801CA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3286" y="1781786"/>
            <a:ext cx="5852360" cy="3648442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BEA858D-9C12-45FE-88F9-3B75B5D2CB28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2C178ED-24CE-4DBC-A477-175BE4B1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8FC233-601B-426E-ADA0-E566B6BBEF09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962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33BE0-A7F2-4B39-A709-9C3CB1C7FA7F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7F8C7B-3EAD-453D-A9DD-1CB7A144C705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B0B4B5A-003C-481E-A9B1-8C6DEEBF0783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3A9413B-D334-453D-842E-746DA8A457FC}"/>
              </a:ext>
            </a:extLst>
          </p:cNvPr>
          <p:cNvSpPr>
            <a:spLocks/>
          </p:cNvSpPr>
          <p:nvPr/>
        </p:nvSpPr>
        <p:spPr bwMode="auto">
          <a:xfrm>
            <a:off x="3499544" y="1071202"/>
            <a:ext cx="3918870" cy="2515804"/>
          </a:xfrm>
          <a:custGeom>
            <a:avLst/>
            <a:gdLst>
              <a:gd name="T0" fmla="*/ 3644 w 3644"/>
              <a:gd name="T1" fmla="*/ 117 h 2340"/>
              <a:gd name="T2" fmla="*/ 3644 w 3644"/>
              <a:gd name="T3" fmla="*/ 2266 h 2340"/>
              <a:gd name="T4" fmla="*/ 3641 w 3644"/>
              <a:gd name="T5" fmla="*/ 2288 h 2340"/>
              <a:gd name="T6" fmla="*/ 3594 w 3644"/>
              <a:gd name="T7" fmla="*/ 2336 h 2340"/>
              <a:gd name="T8" fmla="*/ 3570 w 3644"/>
              <a:gd name="T9" fmla="*/ 2340 h 2340"/>
              <a:gd name="T10" fmla="*/ 117 w 3644"/>
              <a:gd name="T11" fmla="*/ 2340 h 2340"/>
              <a:gd name="T12" fmla="*/ 87 w 3644"/>
              <a:gd name="T13" fmla="*/ 2336 h 2340"/>
              <a:gd name="T14" fmla="*/ 20 w 3644"/>
              <a:gd name="T15" fmla="*/ 2288 h 2340"/>
              <a:gd name="T16" fmla="*/ 0 w 3644"/>
              <a:gd name="T17" fmla="*/ 2223 h 2340"/>
              <a:gd name="T18" fmla="*/ 0 w 3644"/>
              <a:gd name="T19" fmla="*/ 117 h 2340"/>
              <a:gd name="T20" fmla="*/ 117 w 3644"/>
              <a:gd name="T21" fmla="*/ 0 h 2340"/>
              <a:gd name="T22" fmla="*/ 3527 w 3644"/>
              <a:gd name="T23" fmla="*/ 0 h 2340"/>
              <a:gd name="T24" fmla="*/ 3644 w 3644"/>
              <a:gd name="T25" fmla="*/ 117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44" h="2340">
                <a:moveTo>
                  <a:pt x="3644" y="117"/>
                </a:moveTo>
                <a:cubicBezTo>
                  <a:pt x="3644" y="2266"/>
                  <a:pt x="3644" y="2266"/>
                  <a:pt x="3644" y="2266"/>
                </a:cubicBezTo>
                <a:cubicBezTo>
                  <a:pt x="3644" y="2274"/>
                  <a:pt x="3643" y="2281"/>
                  <a:pt x="3641" y="2288"/>
                </a:cubicBezTo>
                <a:cubicBezTo>
                  <a:pt x="3634" y="2310"/>
                  <a:pt x="3616" y="2328"/>
                  <a:pt x="3594" y="2336"/>
                </a:cubicBezTo>
                <a:cubicBezTo>
                  <a:pt x="3586" y="2339"/>
                  <a:pt x="3578" y="2340"/>
                  <a:pt x="3570" y="2340"/>
                </a:cubicBezTo>
                <a:cubicBezTo>
                  <a:pt x="117" y="2340"/>
                  <a:pt x="117" y="2340"/>
                  <a:pt x="117" y="2340"/>
                </a:cubicBezTo>
                <a:cubicBezTo>
                  <a:pt x="107" y="2340"/>
                  <a:pt x="97" y="2339"/>
                  <a:pt x="87" y="2336"/>
                </a:cubicBezTo>
                <a:cubicBezTo>
                  <a:pt x="59" y="2329"/>
                  <a:pt x="36" y="2311"/>
                  <a:pt x="20" y="2288"/>
                </a:cubicBezTo>
                <a:cubicBezTo>
                  <a:pt x="7" y="2269"/>
                  <a:pt x="0" y="2247"/>
                  <a:pt x="0" y="2223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53"/>
                  <a:pt x="53" y="0"/>
                  <a:pt x="117" y="0"/>
                </a:cubicBezTo>
                <a:cubicBezTo>
                  <a:pt x="3527" y="0"/>
                  <a:pt x="3527" y="0"/>
                  <a:pt x="3527" y="0"/>
                </a:cubicBezTo>
                <a:cubicBezTo>
                  <a:pt x="3591" y="0"/>
                  <a:pt x="3644" y="53"/>
                  <a:pt x="3644" y="117"/>
                </a:cubicBezTo>
                <a:close/>
              </a:path>
            </a:pathLst>
          </a:custGeom>
          <a:solidFill>
            <a:schemeClr val="bg1"/>
          </a:solidFill>
          <a:ln w="4763" cap="flat">
            <a:noFill/>
            <a:prstDash val="solid"/>
            <a:miter lim="800000"/>
            <a:headEnd/>
            <a:tailEnd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CBA40517-3E65-44E8-8CAE-E2BEC1F4F606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3701624" y="1306430"/>
            <a:ext cx="3518752" cy="555157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BD927AC-D3A8-4C5B-81BD-E808729B4AA8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28A58B8-6ADB-4095-B271-337C2E6A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BE6559-DE64-4206-936C-7AB8B7F13618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095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2DEC63-9BE1-401B-A0F1-353716FDBC79}"/>
              </a:ext>
            </a:extLst>
          </p:cNvPr>
          <p:cNvCxnSpPr>
            <a:cxnSpLocks/>
          </p:cNvCxnSpPr>
          <p:nvPr userDrawn="1"/>
        </p:nvCxnSpPr>
        <p:spPr>
          <a:xfrm>
            <a:off x="11722038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66CD73-9985-4843-BC7F-3F149A8A6B1C}"/>
              </a:ext>
            </a:extLst>
          </p:cNvPr>
          <p:cNvSpPr txBox="1"/>
          <p:nvPr userDrawn="1"/>
        </p:nvSpPr>
        <p:spPr>
          <a:xfrm rot="16200000">
            <a:off x="9867869" y="3305890"/>
            <a:ext cx="419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364E887-6007-473E-9D1D-DF8BFEFF4DD9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11934206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3FCD0886-7CF5-4D6D-8078-3860B61B96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596624" y="3044385"/>
            <a:ext cx="5852360" cy="3648442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317500" dir="9000000" algn="t" rotWithShape="0">
              <a:prstClr val="black">
                <a:alpha val="15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74746C04-C6B8-4066-AB97-8233EA50F6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53214" y="604056"/>
            <a:ext cx="5852360" cy="3648442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317500" dir="9000000" algn="t" rotWithShape="0">
              <a:prstClr val="black">
                <a:alpha val="15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5030D198-D0B2-445A-9488-39914FD017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82349" y="0"/>
            <a:ext cx="5852360" cy="3648442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317500" dir="9000000" algn="t" rotWithShape="0">
              <a:prstClr val="black">
                <a:alpha val="15000"/>
              </a:prstClr>
            </a:outerShdw>
          </a:effectLst>
          <a:scene3d>
            <a:camera prst="isometricTopUp"/>
            <a:lightRig rig="threePt" dir="t"/>
          </a:scene3d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10A773C-F972-40A8-9D6C-00E5A0AB4EE5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3A4EF8-A46D-43C9-B845-8E13B5C95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B4A2C6-0D01-48EC-B093-A3BF672CC566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87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</p:bld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2618DF-72EF-4436-AE5C-31EBA2B5077F}"/>
              </a:ext>
            </a:extLst>
          </p:cNvPr>
          <p:cNvSpPr/>
          <p:nvPr userDrawn="1"/>
        </p:nvSpPr>
        <p:spPr>
          <a:xfrm>
            <a:off x="1117600" y="2066020"/>
            <a:ext cx="6642100" cy="272596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937BE8-5AE3-411D-9521-1F29F9117A15}"/>
              </a:ext>
            </a:extLst>
          </p:cNvPr>
          <p:cNvSpPr/>
          <p:nvPr userDrawn="1"/>
        </p:nvSpPr>
        <p:spPr>
          <a:xfrm>
            <a:off x="7767860" y="1865848"/>
            <a:ext cx="4869848" cy="3126304"/>
          </a:xfrm>
          <a:prstGeom prst="roundRect">
            <a:avLst>
              <a:gd name="adj" fmla="val 5294"/>
            </a:avLst>
          </a:prstGeom>
          <a:solidFill>
            <a:schemeClr val="bg1"/>
          </a:solidFill>
          <a:ln w="4763" cap="flat">
            <a:noFill/>
            <a:prstDash val="solid"/>
            <a:miter lim="800000"/>
            <a:headEnd/>
            <a:tailEnd/>
          </a:ln>
          <a:effectLst>
            <a:outerShdw blurRad="317500" sx="102000" sy="102000" algn="ctr" rotWithShape="0">
              <a:prstClr val="black">
                <a:alpha val="15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AF09D4A-2F5A-40B7-A1B8-73A257D38D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16900" y="2066020"/>
            <a:ext cx="4372636" cy="2725960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0A822A2-2875-4991-893A-7F18E89B8865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E36DA5-04F8-4809-9D94-355137CE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07611-40B9-451C-B5EA-EF9A34AB9589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F26DF0-DEC8-4871-BACF-EC1F48C4482E}"/>
              </a:ext>
            </a:extLst>
          </p:cNvPr>
          <p:cNvSpPr txBox="1"/>
          <p:nvPr userDrawn="1"/>
        </p:nvSpPr>
        <p:spPr>
          <a:xfrm rot="16200000">
            <a:off x="-2308803" y="3305890"/>
            <a:ext cx="510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</a:rPr>
              <a:t>Sobtone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B54E4C-E90B-49DD-A4E5-18D8E8B5C358}"/>
              </a:ext>
            </a:extLst>
          </p:cNvPr>
          <p:cNvCxnSpPr>
            <a:cxnSpLocks/>
          </p:cNvCxnSpPr>
          <p:nvPr userDrawn="1"/>
        </p:nvCxnSpPr>
        <p:spPr>
          <a:xfrm>
            <a:off x="474682" y="0"/>
            <a:ext cx="0" cy="68707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3">
            <a:extLst>
              <a:ext uri="{FF2B5EF4-FFF2-40B4-BE49-F238E27FC236}">
                <a16:creationId xmlns:a16="http://schemas.microsoft.com/office/drawing/2014/main" id="{9DDA041F-874C-40DC-B07F-2C72979EE2EC}"/>
              </a:ext>
            </a:extLst>
          </p:cNvPr>
          <p:cNvSpPr>
            <a:spLocks/>
          </p:cNvSpPr>
          <p:nvPr userDrawn="1"/>
        </p:nvSpPr>
        <p:spPr bwMode="auto">
          <a:xfrm rot="11700000" flipV="1">
            <a:off x="209511" y="343954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DF1D71F-3D29-4EE7-B5D6-128EE7A98B4F}"/>
              </a:ext>
            </a:extLst>
          </p:cNvPr>
          <p:cNvSpPr>
            <a:spLocks/>
          </p:cNvSpPr>
          <p:nvPr userDrawn="1"/>
        </p:nvSpPr>
        <p:spPr bwMode="auto">
          <a:xfrm rot="900000" flipV="1">
            <a:off x="200459" y="6439946"/>
            <a:ext cx="73744" cy="741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25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1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7B0151-92E4-47EE-9500-467A9C1531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0442" y="1554322"/>
            <a:ext cx="5527509" cy="2930206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C5F6EB8-FFCE-4A95-BD2A-AEAE35F235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40442" y="6688135"/>
            <a:ext cx="5527509" cy="2930206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B037C466-F97C-42D3-9893-32DAABD15A8D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720730-2172-4119-8925-537C3E0C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6F0B9-0543-47E1-BB58-214D9D820435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026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7B0151-92E4-47EE-9500-467A9C1531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0442" y="-2762678"/>
            <a:ext cx="5527509" cy="2930206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C5F6EB8-FFCE-4A95-BD2A-AEAE35F235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40442" y="1544635"/>
            <a:ext cx="5527509" cy="2930206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7AE4001-C161-447D-A3C5-465F75DE3B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40441" y="6688135"/>
            <a:ext cx="5527509" cy="2930206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02A956A-72DF-428A-A59D-D5DF37D84672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C82826A-F40B-409C-BC1F-705E7D75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E09D4-1F97-4A37-9829-E3212A34B4A2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5007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C5F6EB8-FFCE-4A95-BD2A-AEAE35F235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40442" y="-2930206"/>
            <a:ext cx="5527509" cy="2930206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7AE4001-C161-447D-A3C5-465F75DE3B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40441" y="1579403"/>
            <a:ext cx="5527509" cy="2930206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B2929FD0-1FB4-4E6C-9C62-7755EBEB39F2}"/>
              </a:ext>
            </a:extLst>
          </p:cNvPr>
          <p:cNvSpPr>
            <a:spLocks/>
          </p:cNvSpPr>
          <p:nvPr userDrawn="1"/>
        </p:nvSpPr>
        <p:spPr bwMode="auto">
          <a:xfrm>
            <a:off x="10836275" y="5630863"/>
            <a:ext cx="1368425" cy="1239838"/>
          </a:xfrm>
          <a:custGeom>
            <a:avLst/>
            <a:gdLst>
              <a:gd name="T0" fmla="*/ 796 w 796"/>
              <a:gd name="T1" fmla="*/ 26 h 721"/>
              <a:gd name="T2" fmla="*/ 796 w 796"/>
              <a:gd name="T3" fmla="*/ 721 h 721"/>
              <a:gd name="T4" fmla="*/ 36 w 796"/>
              <a:gd name="T5" fmla="*/ 721 h 721"/>
              <a:gd name="T6" fmla="*/ 36 w 796"/>
              <a:gd name="T7" fmla="*/ 721 h 721"/>
              <a:gd name="T8" fmla="*/ 240 w 796"/>
              <a:gd name="T9" fmla="*/ 389 h 721"/>
              <a:gd name="T10" fmla="*/ 532 w 796"/>
              <a:gd name="T11" fmla="*/ 145 h 721"/>
              <a:gd name="T12" fmla="*/ 796 w 796"/>
              <a:gd name="T13" fmla="*/ 26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6" h="721">
                <a:moveTo>
                  <a:pt x="796" y="26"/>
                </a:moveTo>
                <a:cubicBezTo>
                  <a:pt x="796" y="721"/>
                  <a:pt x="796" y="721"/>
                  <a:pt x="79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36" y="721"/>
                  <a:pt x="36" y="721"/>
                  <a:pt x="36" y="721"/>
                </a:cubicBezTo>
                <a:cubicBezTo>
                  <a:pt x="0" y="521"/>
                  <a:pt x="112" y="433"/>
                  <a:pt x="240" y="389"/>
                </a:cubicBezTo>
                <a:cubicBezTo>
                  <a:pt x="368" y="345"/>
                  <a:pt x="428" y="257"/>
                  <a:pt x="532" y="145"/>
                </a:cubicBezTo>
                <a:cubicBezTo>
                  <a:pt x="609" y="62"/>
                  <a:pt x="691" y="0"/>
                  <a:pt x="796" y="2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479E283-2E72-492D-9E0B-40B34903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038" y="6399210"/>
            <a:ext cx="40767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C05E74F7-3300-457A-B626-DF17756E4C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713839-BEA6-46F5-8871-0592B9A2D8F4}"/>
              </a:ext>
            </a:extLst>
          </p:cNvPr>
          <p:cNvSpPr txBox="1"/>
          <p:nvPr userDrawn="1"/>
        </p:nvSpPr>
        <p:spPr>
          <a:xfrm>
            <a:off x="11404983" y="6476997"/>
            <a:ext cx="4936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PAGE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983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669901" y="-1"/>
            <a:ext cx="2105866" cy="2041828"/>
          </a:xfrm>
          <a:custGeom>
            <a:avLst/>
            <a:gdLst>
              <a:gd name="connsiteX0" fmla="*/ 0 w 2105866"/>
              <a:gd name="connsiteY0" fmla="*/ 0 h 2041828"/>
              <a:gd name="connsiteX1" fmla="*/ 2105866 w 2105866"/>
              <a:gd name="connsiteY1" fmla="*/ 0 h 2041828"/>
              <a:gd name="connsiteX2" fmla="*/ 2105866 w 2105866"/>
              <a:gd name="connsiteY2" fmla="*/ 2041828 h 2041828"/>
              <a:gd name="connsiteX3" fmla="*/ 0 w 2105866"/>
              <a:gd name="connsiteY3" fmla="*/ 2041828 h 204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866" h="2041828">
                <a:moveTo>
                  <a:pt x="0" y="0"/>
                </a:moveTo>
                <a:lnTo>
                  <a:pt x="2105866" y="0"/>
                </a:lnTo>
                <a:lnTo>
                  <a:pt x="2105866" y="2041828"/>
                </a:lnTo>
                <a:lnTo>
                  <a:pt x="0" y="20418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960580" y="1132980"/>
            <a:ext cx="4280695" cy="3453127"/>
          </a:xfrm>
          <a:custGeom>
            <a:avLst/>
            <a:gdLst>
              <a:gd name="connsiteX0" fmla="*/ 0 w 4280695"/>
              <a:gd name="connsiteY0" fmla="*/ 0 h 3453127"/>
              <a:gd name="connsiteX1" fmla="*/ 4280695 w 4280695"/>
              <a:gd name="connsiteY1" fmla="*/ 0 h 3453127"/>
              <a:gd name="connsiteX2" fmla="*/ 4280695 w 4280695"/>
              <a:gd name="connsiteY2" fmla="*/ 3453127 h 3453127"/>
              <a:gd name="connsiteX3" fmla="*/ 0 w 4280695"/>
              <a:gd name="connsiteY3" fmla="*/ 3453127 h 345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0695" h="3453127">
                <a:moveTo>
                  <a:pt x="0" y="0"/>
                </a:moveTo>
                <a:lnTo>
                  <a:pt x="4280695" y="0"/>
                </a:lnTo>
                <a:lnTo>
                  <a:pt x="4280695" y="3453127"/>
                </a:lnTo>
                <a:lnTo>
                  <a:pt x="0" y="34531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2362091" y="3502386"/>
            <a:ext cx="2379258" cy="3394014"/>
          </a:xfrm>
          <a:custGeom>
            <a:avLst/>
            <a:gdLst>
              <a:gd name="connsiteX0" fmla="*/ 0 w 2379258"/>
              <a:gd name="connsiteY0" fmla="*/ 0 h 3394014"/>
              <a:gd name="connsiteX1" fmla="*/ 2379258 w 2379258"/>
              <a:gd name="connsiteY1" fmla="*/ 0 h 3394014"/>
              <a:gd name="connsiteX2" fmla="*/ 2379258 w 2379258"/>
              <a:gd name="connsiteY2" fmla="*/ 3394014 h 3394014"/>
              <a:gd name="connsiteX3" fmla="*/ 0 w 2379258"/>
              <a:gd name="connsiteY3" fmla="*/ 3394014 h 339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258" h="3394014">
                <a:moveTo>
                  <a:pt x="0" y="0"/>
                </a:moveTo>
                <a:lnTo>
                  <a:pt x="2379258" y="0"/>
                </a:lnTo>
                <a:lnTo>
                  <a:pt x="2379258" y="3394014"/>
                </a:lnTo>
                <a:lnTo>
                  <a:pt x="0" y="33940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8241274" y="1504893"/>
            <a:ext cx="1588526" cy="2743782"/>
          </a:xfrm>
          <a:custGeom>
            <a:avLst/>
            <a:gdLst>
              <a:gd name="connsiteX0" fmla="*/ 0 w 1588526"/>
              <a:gd name="connsiteY0" fmla="*/ 0 h 2743782"/>
              <a:gd name="connsiteX1" fmla="*/ 1588526 w 1588526"/>
              <a:gd name="connsiteY1" fmla="*/ 0 h 2743782"/>
              <a:gd name="connsiteX2" fmla="*/ 1588526 w 1588526"/>
              <a:gd name="connsiteY2" fmla="*/ 2743782 h 2743782"/>
              <a:gd name="connsiteX3" fmla="*/ 0 w 1588526"/>
              <a:gd name="connsiteY3" fmla="*/ 2743782 h 274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526" h="2743782">
                <a:moveTo>
                  <a:pt x="0" y="0"/>
                </a:moveTo>
                <a:lnTo>
                  <a:pt x="1588526" y="0"/>
                </a:lnTo>
                <a:lnTo>
                  <a:pt x="1588526" y="2743782"/>
                </a:lnTo>
                <a:lnTo>
                  <a:pt x="0" y="2743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127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78058" y="0"/>
            <a:ext cx="4513943" cy="6858000"/>
          </a:xfrm>
          <a:custGeom>
            <a:avLst/>
            <a:gdLst>
              <a:gd name="connsiteX0" fmla="*/ 0 w 4513943"/>
              <a:gd name="connsiteY0" fmla="*/ 0 h 6858000"/>
              <a:gd name="connsiteX1" fmla="*/ 4513943 w 4513943"/>
              <a:gd name="connsiteY1" fmla="*/ 0 h 6858000"/>
              <a:gd name="connsiteX2" fmla="*/ 4513943 w 4513943"/>
              <a:gd name="connsiteY2" fmla="*/ 6858000 h 6858000"/>
              <a:gd name="connsiteX3" fmla="*/ 0 w 45139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3943" h="6858000">
                <a:moveTo>
                  <a:pt x="0" y="0"/>
                </a:moveTo>
                <a:lnTo>
                  <a:pt x="4513943" y="0"/>
                </a:lnTo>
                <a:lnTo>
                  <a:pt x="45139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4186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6300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0471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7099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17133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95014365-4F08-487B-916A-B81EC5D56BFC}"/>
              </a:ext>
            </a:extLst>
          </p:cNvPr>
          <p:cNvSpPr>
            <a:spLocks/>
          </p:cNvSpPr>
          <p:nvPr userDrawn="1"/>
        </p:nvSpPr>
        <p:spPr bwMode="auto">
          <a:xfrm rot="8100000">
            <a:off x="-998475" y="-2255935"/>
            <a:ext cx="9529782" cy="9575746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rgbClr val="E8510F"/>
          </a:solidFill>
          <a:ln w="50800">
            <a:noFill/>
            <a:round/>
            <a:headEnd/>
            <a:tailEnd/>
          </a:ln>
          <a:effectLst>
            <a:outerShdw blurRad="317500" dist="101600" dir="5400000" sx="102000" sy="102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9BD38F-C6AE-40B8-A7E7-35ADF623EDE2}"/>
              </a:ext>
            </a:extLst>
          </p:cNvPr>
          <p:cNvGrpSpPr/>
          <p:nvPr userDrawn="1"/>
        </p:nvGrpSpPr>
        <p:grpSpPr>
          <a:xfrm>
            <a:off x="2694563" y="396109"/>
            <a:ext cx="10633810" cy="6218833"/>
            <a:chOff x="3544662" y="2197602"/>
            <a:chExt cx="5105852" cy="289618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C9C05DD-E358-4B41-ADB7-18DEF1D88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66" y="2197602"/>
              <a:ext cx="4319262" cy="2772845"/>
            </a:xfrm>
            <a:custGeom>
              <a:avLst/>
              <a:gdLst>
                <a:gd name="T0" fmla="*/ 3644 w 3644"/>
                <a:gd name="T1" fmla="*/ 117 h 2340"/>
                <a:gd name="T2" fmla="*/ 3644 w 3644"/>
                <a:gd name="T3" fmla="*/ 2266 h 2340"/>
                <a:gd name="T4" fmla="*/ 3641 w 3644"/>
                <a:gd name="T5" fmla="*/ 2288 h 2340"/>
                <a:gd name="T6" fmla="*/ 3594 w 3644"/>
                <a:gd name="T7" fmla="*/ 2336 h 2340"/>
                <a:gd name="T8" fmla="*/ 3570 w 3644"/>
                <a:gd name="T9" fmla="*/ 2340 h 2340"/>
                <a:gd name="T10" fmla="*/ 117 w 3644"/>
                <a:gd name="T11" fmla="*/ 2340 h 2340"/>
                <a:gd name="T12" fmla="*/ 87 w 3644"/>
                <a:gd name="T13" fmla="*/ 2336 h 2340"/>
                <a:gd name="T14" fmla="*/ 20 w 3644"/>
                <a:gd name="T15" fmla="*/ 2288 h 2340"/>
                <a:gd name="T16" fmla="*/ 0 w 3644"/>
                <a:gd name="T17" fmla="*/ 2223 h 2340"/>
                <a:gd name="T18" fmla="*/ 0 w 3644"/>
                <a:gd name="T19" fmla="*/ 117 h 2340"/>
                <a:gd name="T20" fmla="*/ 117 w 3644"/>
                <a:gd name="T21" fmla="*/ 0 h 2340"/>
                <a:gd name="T22" fmla="*/ 3527 w 3644"/>
                <a:gd name="T23" fmla="*/ 0 h 2340"/>
                <a:gd name="T24" fmla="*/ 3644 w 3644"/>
                <a:gd name="T25" fmla="*/ 117 h 2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4" h="2340">
                  <a:moveTo>
                    <a:pt x="3644" y="117"/>
                  </a:moveTo>
                  <a:cubicBezTo>
                    <a:pt x="3644" y="2266"/>
                    <a:pt x="3644" y="2266"/>
                    <a:pt x="3644" y="2266"/>
                  </a:cubicBezTo>
                  <a:cubicBezTo>
                    <a:pt x="3644" y="2274"/>
                    <a:pt x="3643" y="2281"/>
                    <a:pt x="3641" y="2288"/>
                  </a:cubicBezTo>
                  <a:cubicBezTo>
                    <a:pt x="3634" y="2310"/>
                    <a:pt x="3616" y="2328"/>
                    <a:pt x="3594" y="2336"/>
                  </a:cubicBezTo>
                  <a:cubicBezTo>
                    <a:pt x="3586" y="2339"/>
                    <a:pt x="3578" y="2340"/>
                    <a:pt x="3570" y="2340"/>
                  </a:cubicBezTo>
                  <a:cubicBezTo>
                    <a:pt x="117" y="2340"/>
                    <a:pt x="117" y="2340"/>
                    <a:pt x="117" y="2340"/>
                  </a:cubicBezTo>
                  <a:cubicBezTo>
                    <a:pt x="107" y="2340"/>
                    <a:pt x="97" y="2339"/>
                    <a:pt x="87" y="2336"/>
                  </a:cubicBezTo>
                  <a:cubicBezTo>
                    <a:pt x="59" y="2329"/>
                    <a:pt x="36" y="2311"/>
                    <a:pt x="20" y="2288"/>
                  </a:cubicBezTo>
                  <a:cubicBezTo>
                    <a:pt x="7" y="2269"/>
                    <a:pt x="0" y="2247"/>
                    <a:pt x="0" y="222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53"/>
                    <a:pt x="53" y="0"/>
                    <a:pt x="117" y="0"/>
                  </a:cubicBezTo>
                  <a:cubicBezTo>
                    <a:pt x="3527" y="0"/>
                    <a:pt x="3527" y="0"/>
                    <a:pt x="3527" y="0"/>
                  </a:cubicBezTo>
                  <a:cubicBezTo>
                    <a:pt x="3591" y="0"/>
                    <a:pt x="3644" y="53"/>
                    <a:pt x="3644" y="117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400DAEEE-E951-41B1-B654-A4C52F568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662" y="4970447"/>
              <a:ext cx="5105852" cy="57016"/>
            </a:xfrm>
            <a:prstGeom prst="rect">
              <a:avLst/>
            </a:pr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F24E247-C2B0-4BA6-A279-644195FF1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5641" y="4984410"/>
              <a:ext cx="923894" cy="290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1ACDD88-4C53-4CBE-B701-E2EF736ED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662" y="5027463"/>
              <a:ext cx="5105852" cy="66325"/>
            </a:xfrm>
            <a:custGeom>
              <a:avLst/>
              <a:gdLst>
                <a:gd name="T0" fmla="*/ 4308 w 4308"/>
                <a:gd name="T1" fmla="*/ 4 h 56"/>
                <a:gd name="T2" fmla="*/ 2154 w 4308"/>
                <a:gd name="T3" fmla="*/ 56 h 56"/>
                <a:gd name="T4" fmla="*/ 0 w 4308"/>
                <a:gd name="T5" fmla="*/ 4 h 56"/>
                <a:gd name="T6" fmla="*/ 6 w 4308"/>
                <a:gd name="T7" fmla="*/ 0 h 56"/>
                <a:gd name="T8" fmla="*/ 4302 w 4308"/>
                <a:gd name="T9" fmla="*/ 0 h 56"/>
                <a:gd name="T10" fmla="*/ 4308 w 4308"/>
                <a:gd name="T11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8" h="56">
                  <a:moveTo>
                    <a:pt x="4308" y="4"/>
                  </a:moveTo>
                  <a:cubicBezTo>
                    <a:pt x="4308" y="33"/>
                    <a:pt x="3980" y="56"/>
                    <a:pt x="2154" y="56"/>
                  </a:cubicBezTo>
                  <a:cubicBezTo>
                    <a:pt x="340" y="56"/>
                    <a:pt x="0" y="33"/>
                    <a:pt x="0" y="4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4302" y="0"/>
                    <a:pt x="4302" y="0"/>
                    <a:pt x="4302" y="0"/>
                  </a:cubicBezTo>
                  <a:cubicBezTo>
                    <a:pt x="4306" y="1"/>
                    <a:pt x="4308" y="3"/>
                    <a:pt x="4308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30C3277-AED6-4CC7-B9FC-B81D7801CA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99777" y="575706"/>
            <a:ext cx="8456995" cy="5448631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A02E684-274A-4E4D-891B-3487CA0315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0" y="1028701"/>
            <a:ext cx="3752850" cy="4800600"/>
          </a:xfrm>
          <a:custGeom>
            <a:avLst/>
            <a:gdLst>
              <a:gd name="connsiteX0" fmla="*/ 0 w 3752850"/>
              <a:gd name="connsiteY0" fmla="*/ 0 h 4800600"/>
              <a:gd name="connsiteX1" fmla="*/ 3752850 w 3752850"/>
              <a:gd name="connsiteY1" fmla="*/ 0 h 4800600"/>
              <a:gd name="connsiteX2" fmla="*/ 3752850 w 3752850"/>
              <a:gd name="connsiteY2" fmla="*/ 4800600 h 4800600"/>
              <a:gd name="connsiteX3" fmla="*/ 0 w 375285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50" h="4800600">
                <a:moveTo>
                  <a:pt x="0" y="0"/>
                </a:moveTo>
                <a:lnTo>
                  <a:pt x="3752850" y="0"/>
                </a:lnTo>
                <a:lnTo>
                  <a:pt x="3752850" y="4800600"/>
                </a:lnTo>
                <a:lnTo>
                  <a:pt x="0" y="480060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49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bg>
      <p:bgPr>
        <a:solidFill>
          <a:srgbClr val="E851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5CF2E2FA-6181-4E67-8649-8A7BCC8E8224}"/>
              </a:ext>
            </a:extLst>
          </p:cNvPr>
          <p:cNvSpPr/>
          <p:nvPr/>
        </p:nvSpPr>
        <p:spPr>
          <a:xfrm>
            <a:off x="781742" y="0"/>
            <a:ext cx="10628516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255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5104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rgbClr val="F15D21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82384" y="1916958"/>
            <a:ext cx="3022422" cy="3024085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A0D30C-ACF0-4BE4-AC21-104BED13B4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52950" y="5007997"/>
            <a:ext cx="658867" cy="659230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4A3B7E-1B59-4F43-AA45-6E749DBEF8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968" y="3094492"/>
            <a:ext cx="793621" cy="794057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E7420DC-E46C-44BE-A2FC-745D474ABE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52317" y="1286962"/>
            <a:ext cx="629650" cy="629996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503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56000" y="2130428"/>
            <a:ext cx="100800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56000" y="3433111"/>
            <a:ext cx="7850933" cy="1752600"/>
          </a:xfrm>
        </p:spPr>
        <p:txBody>
          <a:bodyPr>
            <a:normAutofit/>
          </a:bodyPr>
          <a:lstStyle>
            <a:lvl1pPr marL="0" indent="0" algn="l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Bilde 5" descr="Parat_logo_kontur_1665C_rgb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136" y="239998"/>
            <a:ext cx="1337733" cy="1693333"/>
          </a:xfrm>
          <a:prstGeom prst="rect">
            <a:avLst/>
          </a:prstGeom>
        </p:spPr>
      </p:pic>
      <p:pic>
        <p:nvPicPr>
          <p:cNvPr id="9" name="Bilde 8" descr="YS-forbund_neg.ai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7" y="6522080"/>
            <a:ext cx="77724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85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218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D77F-86A5-174C-B2F4-56DC26B36B33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B0B-B5C9-9D40-876C-71313FB953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0929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6000" y="752489"/>
            <a:ext cx="10080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56000" y="1600201"/>
            <a:ext cx="49440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2000" y="1600201"/>
            <a:ext cx="49440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D77F-86A5-174C-B2F4-56DC26B36B33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B0B-B5C9-9D40-876C-71313FB953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6820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56000" y="1535113"/>
            <a:ext cx="494400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56000" y="2174875"/>
            <a:ext cx="4944000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494400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4944000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D77F-86A5-174C-B2F4-56DC26B36B33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B0B-B5C9-9D40-876C-71313FB953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603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D77F-86A5-174C-B2F4-56DC26B36B33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B0B-B5C9-9D40-876C-71313FB953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260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D77F-86A5-174C-B2F4-56DC26B36B33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B0B-B5C9-9D40-876C-71313FB953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9000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D77F-86A5-174C-B2F4-56DC26B36B33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B0B-B5C9-9D40-876C-71313FB953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686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7411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D77F-86A5-174C-B2F4-56DC26B36B33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B0B-B5C9-9D40-876C-71313FB953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8213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D77F-86A5-174C-B2F4-56DC26B36B33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B0B-B5C9-9D40-876C-71313FB953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0752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D77F-86A5-174C-B2F4-56DC26B36B33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DB0B-B5C9-9D40-876C-71313FB953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18114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396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39288" y="1416471"/>
            <a:ext cx="4022844" cy="4025057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2999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8" y="2960127"/>
            <a:ext cx="1368814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35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04765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653061E-2779-4EFF-BF84-F1B5F2D81E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1558" y="1523297"/>
            <a:ext cx="2389598" cy="3773308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AE90204E-199C-481E-8013-7C54CDD474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70116" y="1523297"/>
            <a:ext cx="2389598" cy="3773308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E4475584-DE42-4020-9019-068CD00F6E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8674" y="1523297"/>
            <a:ext cx="2389597" cy="3773308"/>
          </a:xfrm>
          <a:custGeom>
            <a:avLst/>
            <a:gdLst>
              <a:gd name="connsiteX0" fmla="*/ 0 w 4779817"/>
              <a:gd name="connsiteY0" fmla="*/ 0 h 7546615"/>
              <a:gd name="connsiteX1" fmla="*/ 4779817 w 4779817"/>
              <a:gd name="connsiteY1" fmla="*/ 0 h 7546615"/>
              <a:gd name="connsiteX2" fmla="*/ 4779817 w 4779817"/>
              <a:gd name="connsiteY2" fmla="*/ 7546615 h 7546615"/>
              <a:gd name="connsiteX3" fmla="*/ 0 w 4779817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7" h="7546615">
                <a:moveTo>
                  <a:pt x="0" y="0"/>
                </a:moveTo>
                <a:lnTo>
                  <a:pt x="4779817" y="0"/>
                </a:lnTo>
                <a:lnTo>
                  <a:pt x="4779817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C906728-1C5F-456C-B403-496C021794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7232" y="1523297"/>
            <a:ext cx="2389597" cy="3773308"/>
          </a:xfrm>
          <a:custGeom>
            <a:avLst/>
            <a:gdLst>
              <a:gd name="connsiteX0" fmla="*/ 0 w 4779816"/>
              <a:gd name="connsiteY0" fmla="*/ 0 h 7546615"/>
              <a:gd name="connsiteX1" fmla="*/ 4779816 w 4779816"/>
              <a:gd name="connsiteY1" fmla="*/ 0 h 7546615"/>
              <a:gd name="connsiteX2" fmla="*/ 4779816 w 4779816"/>
              <a:gd name="connsiteY2" fmla="*/ 7546615 h 7546615"/>
              <a:gd name="connsiteX3" fmla="*/ 0 w 4779816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6" h="7546615">
                <a:moveTo>
                  <a:pt x="0" y="0"/>
                </a:moveTo>
                <a:lnTo>
                  <a:pt x="4779816" y="0"/>
                </a:lnTo>
                <a:lnTo>
                  <a:pt x="4779816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5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653061E-2779-4EFF-BF84-F1B5F2D81E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9792" y="1523297"/>
            <a:ext cx="2389598" cy="3773308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AE90204E-199C-481E-8013-7C54CDD474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8350" y="1523297"/>
            <a:ext cx="2389598" cy="3773308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E4475584-DE42-4020-9019-068CD00F6E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6908" y="1523297"/>
            <a:ext cx="2389597" cy="3773308"/>
          </a:xfrm>
          <a:custGeom>
            <a:avLst/>
            <a:gdLst>
              <a:gd name="connsiteX0" fmla="*/ 0 w 4779817"/>
              <a:gd name="connsiteY0" fmla="*/ 0 h 7546615"/>
              <a:gd name="connsiteX1" fmla="*/ 4779817 w 4779817"/>
              <a:gd name="connsiteY1" fmla="*/ 0 h 7546615"/>
              <a:gd name="connsiteX2" fmla="*/ 4779817 w 4779817"/>
              <a:gd name="connsiteY2" fmla="*/ 7546615 h 7546615"/>
              <a:gd name="connsiteX3" fmla="*/ 0 w 4779817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7" h="7546615">
                <a:moveTo>
                  <a:pt x="0" y="0"/>
                </a:moveTo>
                <a:lnTo>
                  <a:pt x="4779817" y="0"/>
                </a:lnTo>
                <a:lnTo>
                  <a:pt x="4779817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C906728-1C5F-456C-B403-496C021794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5466" y="1523297"/>
            <a:ext cx="2389597" cy="3773308"/>
          </a:xfrm>
          <a:custGeom>
            <a:avLst/>
            <a:gdLst>
              <a:gd name="connsiteX0" fmla="*/ 0 w 4779816"/>
              <a:gd name="connsiteY0" fmla="*/ 0 h 7546615"/>
              <a:gd name="connsiteX1" fmla="*/ 4779816 w 4779816"/>
              <a:gd name="connsiteY1" fmla="*/ 0 h 7546615"/>
              <a:gd name="connsiteX2" fmla="*/ 4779816 w 4779816"/>
              <a:gd name="connsiteY2" fmla="*/ 7546615 h 7546615"/>
              <a:gd name="connsiteX3" fmla="*/ 0 w 4779816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6" h="7546615">
                <a:moveTo>
                  <a:pt x="0" y="0"/>
                </a:moveTo>
                <a:lnTo>
                  <a:pt x="4779816" y="0"/>
                </a:lnTo>
                <a:lnTo>
                  <a:pt x="4779816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43473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663464" y="0"/>
            <a:ext cx="9528536" cy="6858000"/>
          </a:xfrm>
          <a:prstGeom prst="rect">
            <a:avLst/>
          </a:prstGeom>
          <a:pattFill prst="pct5">
            <a:fgClr>
              <a:srgbClr val="DEE2E4"/>
            </a:fgClr>
            <a:bgClr>
              <a:srgbClr val="A0ACB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0BA415-90EF-494A-98BB-E4776AE09ABA}"/>
              </a:ext>
            </a:extLst>
          </p:cNvPr>
          <p:cNvSpPr/>
          <p:nvPr userDrawn="1"/>
        </p:nvSpPr>
        <p:spPr>
          <a:xfrm>
            <a:off x="727028" y="227883"/>
            <a:ext cx="1610876" cy="5878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63060-CCE9-4A96-A067-6AC27B7E80B1}"/>
              </a:ext>
            </a:extLst>
          </p:cNvPr>
          <p:cNvSpPr txBox="1"/>
          <p:nvPr userDrawn="1"/>
        </p:nvSpPr>
        <p:spPr>
          <a:xfrm>
            <a:off x="901650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37346261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EB50162-B53A-4D53-985F-D3169468460F}"/>
              </a:ext>
            </a:extLst>
          </p:cNvPr>
          <p:cNvSpPr/>
          <p:nvPr userDrawn="1"/>
        </p:nvSpPr>
        <p:spPr>
          <a:xfrm>
            <a:off x="727028" y="227883"/>
            <a:ext cx="1610876" cy="587829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5AA740-871A-4FDD-B5BE-77B04DD73008}"/>
              </a:ext>
            </a:extLst>
          </p:cNvPr>
          <p:cNvSpPr txBox="1"/>
          <p:nvPr userDrawn="1"/>
        </p:nvSpPr>
        <p:spPr>
          <a:xfrm>
            <a:off x="901650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3109398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6E49E-6A53-4F4D-9EED-FA6EEC2123E3}"/>
              </a:ext>
            </a:extLst>
          </p:cNvPr>
          <p:cNvSpPr txBox="1"/>
          <p:nvPr userDrawn="1"/>
        </p:nvSpPr>
        <p:spPr>
          <a:xfrm>
            <a:off x="5465184" y="115055"/>
            <a:ext cx="1261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297373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F5F7554-38B1-48BE-91E4-43BCAA8E8F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625" y="495300"/>
            <a:ext cx="5604345" cy="5870981"/>
          </a:xfrm>
          <a:custGeom>
            <a:avLst/>
            <a:gdLst>
              <a:gd name="connsiteX0" fmla="*/ 0 w 11210150"/>
              <a:gd name="connsiteY0" fmla="*/ 0 h 11741961"/>
              <a:gd name="connsiteX1" fmla="*/ 11210150 w 11210150"/>
              <a:gd name="connsiteY1" fmla="*/ 0 h 11741961"/>
              <a:gd name="connsiteX2" fmla="*/ 11210150 w 11210150"/>
              <a:gd name="connsiteY2" fmla="*/ 11741961 h 11741961"/>
              <a:gd name="connsiteX3" fmla="*/ 0 w 11210150"/>
              <a:gd name="connsiteY3" fmla="*/ 11741961 h 1174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0150" h="11741961">
                <a:moveTo>
                  <a:pt x="0" y="0"/>
                </a:moveTo>
                <a:lnTo>
                  <a:pt x="11210150" y="0"/>
                </a:lnTo>
                <a:lnTo>
                  <a:pt x="11210150" y="11741961"/>
                </a:lnTo>
                <a:lnTo>
                  <a:pt x="0" y="117419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658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7250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9655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482A689-CC2A-4F2B-BAB9-2127EA08A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740" y="0"/>
            <a:ext cx="12341479" cy="68580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E8DB23E-DC77-4E50-A38D-DDDDEEDB1A0B}"/>
              </a:ext>
            </a:extLst>
          </p:cNvPr>
          <p:cNvSpPr txBox="1">
            <a:spLocks/>
          </p:cNvSpPr>
          <p:nvPr userDrawn="1"/>
        </p:nvSpPr>
        <p:spPr>
          <a:xfrm>
            <a:off x="118816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7B9C2-6A96-4E56-8A5F-50BC1EAA29D4}"/>
              </a:ext>
            </a:extLst>
          </p:cNvPr>
          <p:cNvSpPr txBox="1"/>
          <p:nvPr userDrawn="1"/>
        </p:nvSpPr>
        <p:spPr>
          <a:xfrm>
            <a:off x="10782272" y="6444039"/>
            <a:ext cx="126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34020557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E8DB23E-DC77-4E50-A38D-DDDDEEDB1A0B}"/>
              </a:ext>
            </a:extLst>
          </p:cNvPr>
          <p:cNvSpPr txBox="1">
            <a:spLocks/>
          </p:cNvSpPr>
          <p:nvPr userDrawn="1"/>
        </p:nvSpPr>
        <p:spPr>
          <a:xfrm>
            <a:off x="118816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37B9C2-6A96-4E56-8A5F-50BC1EAA29D4}"/>
              </a:ext>
            </a:extLst>
          </p:cNvPr>
          <p:cNvSpPr txBox="1"/>
          <p:nvPr userDrawn="1"/>
        </p:nvSpPr>
        <p:spPr>
          <a:xfrm>
            <a:off x="10782272" y="6444039"/>
            <a:ext cx="126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15788663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E2DCC9-7A91-43AF-A2ED-33E09E36BA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40576" y="1473322"/>
            <a:ext cx="3910848" cy="3911357"/>
          </a:xfrm>
          <a:custGeom>
            <a:avLst/>
            <a:gdLst>
              <a:gd name="connsiteX0" fmla="*/ 0 w 7822714"/>
              <a:gd name="connsiteY0" fmla="*/ 0 h 7822714"/>
              <a:gd name="connsiteX1" fmla="*/ 7822714 w 7822714"/>
              <a:gd name="connsiteY1" fmla="*/ 0 h 7822714"/>
              <a:gd name="connsiteX2" fmla="*/ 7822714 w 7822714"/>
              <a:gd name="connsiteY2" fmla="*/ 7822714 h 7822714"/>
              <a:gd name="connsiteX3" fmla="*/ 0 w 7822714"/>
              <a:gd name="connsiteY3" fmla="*/ 7822714 h 78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2714" h="7822714">
                <a:moveTo>
                  <a:pt x="0" y="0"/>
                </a:moveTo>
                <a:lnTo>
                  <a:pt x="7822714" y="0"/>
                </a:lnTo>
                <a:lnTo>
                  <a:pt x="7822714" y="7822714"/>
                </a:lnTo>
                <a:lnTo>
                  <a:pt x="0" y="782271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6E49E-6A53-4F4D-9EED-FA6EEC2123E3}"/>
              </a:ext>
            </a:extLst>
          </p:cNvPr>
          <p:cNvSpPr txBox="1"/>
          <p:nvPr userDrawn="1"/>
        </p:nvSpPr>
        <p:spPr>
          <a:xfrm>
            <a:off x="5465184" y="115055"/>
            <a:ext cx="1261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</p:spTree>
    <p:extLst>
      <p:ext uri="{BB962C8B-B14F-4D97-AF65-F5344CB8AC3E}">
        <p14:creationId xmlns:p14="http://schemas.microsoft.com/office/powerpoint/2010/main" val="324785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83896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0BA415-90EF-494A-98BB-E4776AE09ABA}"/>
              </a:ext>
            </a:extLst>
          </p:cNvPr>
          <p:cNvSpPr/>
          <p:nvPr userDrawn="1"/>
        </p:nvSpPr>
        <p:spPr>
          <a:xfrm>
            <a:off x="727028" y="227883"/>
            <a:ext cx="1610876" cy="5878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63060-CCE9-4A96-A067-6AC27B7E80B1}"/>
              </a:ext>
            </a:extLst>
          </p:cNvPr>
          <p:cNvSpPr txBox="1"/>
          <p:nvPr userDrawn="1"/>
        </p:nvSpPr>
        <p:spPr>
          <a:xfrm>
            <a:off x="901650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1" cy="6858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6893" y="1839686"/>
            <a:ext cx="3178215" cy="3178629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0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1792505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1792504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1792505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1837176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0BA415-90EF-494A-98BB-E4776AE09ABA}"/>
              </a:ext>
            </a:extLst>
          </p:cNvPr>
          <p:cNvSpPr/>
          <p:nvPr userDrawn="1"/>
        </p:nvSpPr>
        <p:spPr>
          <a:xfrm>
            <a:off x="9912533" y="227883"/>
            <a:ext cx="1610876" cy="5878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63060-CCE9-4A96-A067-6AC27B7E80B1}"/>
              </a:ext>
            </a:extLst>
          </p:cNvPr>
          <p:cNvSpPr txBox="1"/>
          <p:nvPr userDrawn="1"/>
        </p:nvSpPr>
        <p:spPr>
          <a:xfrm>
            <a:off x="10087155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8000" y="0"/>
            <a:ext cx="6096001" cy="6858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6893" y="1839686"/>
            <a:ext cx="3178215" cy="3178629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2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1792505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1792504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1792505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1837176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0BA415-90EF-494A-98BB-E4776AE09ABA}"/>
              </a:ext>
            </a:extLst>
          </p:cNvPr>
          <p:cNvSpPr/>
          <p:nvPr userDrawn="1"/>
        </p:nvSpPr>
        <p:spPr>
          <a:xfrm>
            <a:off x="9912533" y="227883"/>
            <a:ext cx="1610876" cy="5878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63060-CCE9-4A96-A067-6AC27B7E80B1}"/>
              </a:ext>
            </a:extLst>
          </p:cNvPr>
          <p:cNvSpPr txBox="1"/>
          <p:nvPr userDrawn="1"/>
        </p:nvSpPr>
        <p:spPr>
          <a:xfrm>
            <a:off x="10087155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096001" cy="6858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6893" y="1839686"/>
            <a:ext cx="3178215" cy="3178629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6884AB12-9032-475A-82B0-6E1C4050A8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34213" y="665692"/>
            <a:ext cx="5523574" cy="5526617"/>
          </a:xfrm>
          <a:custGeom>
            <a:avLst/>
            <a:gdLst>
              <a:gd name="connsiteX0" fmla="*/ 2834837 w 5669673"/>
              <a:gd name="connsiteY0" fmla="*/ 0 h 5672056"/>
              <a:gd name="connsiteX1" fmla="*/ 4522327 w 5669673"/>
              <a:gd name="connsiteY1" fmla="*/ 698944 h 5672056"/>
              <a:gd name="connsiteX2" fmla="*/ 4971023 w 5669673"/>
              <a:gd name="connsiteY2" fmla="*/ 1147830 h 5672056"/>
              <a:gd name="connsiteX3" fmla="*/ 4971023 w 5669673"/>
              <a:gd name="connsiteY3" fmla="*/ 4524228 h 5672056"/>
              <a:gd name="connsiteX4" fmla="*/ 4522327 w 5669673"/>
              <a:gd name="connsiteY4" fmla="*/ 4973113 h 5672056"/>
              <a:gd name="connsiteX5" fmla="*/ 1147346 w 5669673"/>
              <a:gd name="connsiteY5" fmla="*/ 4973113 h 5672056"/>
              <a:gd name="connsiteX6" fmla="*/ 698650 w 5669673"/>
              <a:gd name="connsiteY6" fmla="*/ 4524228 h 5672056"/>
              <a:gd name="connsiteX7" fmla="*/ 698650 w 5669673"/>
              <a:gd name="connsiteY7" fmla="*/ 1147830 h 5672056"/>
              <a:gd name="connsiteX8" fmla="*/ 1147346 w 5669673"/>
              <a:gd name="connsiteY8" fmla="*/ 698944 h 5672056"/>
              <a:gd name="connsiteX9" fmla="*/ 2834837 w 5669673"/>
              <a:gd name="connsiteY9" fmla="*/ 0 h 56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9673" h="5672056">
                <a:moveTo>
                  <a:pt x="2834837" y="0"/>
                </a:moveTo>
                <a:cubicBezTo>
                  <a:pt x="3445698" y="0"/>
                  <a:pt x="4056560" y="232981"/>
                  <a:pt x="4522327" y="698944"/>
                </a:cubicBezTo>
                <a:cubicBezTo>
                  <a:pt x="4971023" y="1147830"/>
                  <a:pt x="4971023" y="1147830"/>
                  <a:pt x="4971023" y="1147830"/>
                </a:cubicBezTo>
                <a:cubicBezTo>
                  <a:pt x="5902557" y="2079754"/>
                  <a:pt x="5902557" y="3592303"/>
                  <a:pt x="4971023" y="4524228"/>
                </a:cubicBezTo>
                <a:cubicBezTo>
                  <a:pt x="4522327" y="4973113"/>
                  <a:pt x="4522327" y="4973113"/>
                  <a:pt x="4522327" y="4973113"/>
                </a:cubicBezTo>
                <a:cubicBezTo>
                  <a:pt x="3590793" y="5905038"/>
                  <a:pt x="2078880" y="5905038"/>
                  <a:pt x="1147346" y="4973113"/>
                </a:cubicBezTo>
                <a:cubicBezTo>
                  <a:pt x="698650" y="4524228"/>
                  <a:pt x="698650" y="4524228"/>
                  <a:pt x="698650" y="4524228"/>
                </a:cubicBezTo>
                <a:cubicBezTo>
                  <a:pt x="-232884" y="3592303"/>
                  <a:pt x="-232884" y="2079754"/>
                  <a:pt x="698650" y="1147830"/>
                </a:cubicBezTo>
                <a:cubicBezTo>
                  <a:pt x="1147346" y="698944"/>
                  <a:pt x="1147346" y="698944"/>
                  <a:pt x="1147346" y="698944"/>
                </a:cubicBezTo>
                <a:cubicBezTo>
                  <a:pt x="1613113" y="232981"/>
                  <a:pt x="2223975" y="0"/>
                  <a:pt x="283483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83E7B4-D919-418E-8C79-FE532F656603}"/>
              </a:ext>
            </a:extLst>
          </p:cNvPr>
          <p:cNvCxnSpPr/>
          <p:nvPr userDrawn="1"/>
        </p:nvCxnSpPr>
        <p:spPr>
          <a:xfrm>
            <a:off x="120026" y="152363"/>
            <a:ext cx="238296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D18541-68C2-4DF9-AC8A-1ECB0677CF50}"/>
              </a:ext>
            </a:extLst>
          </p:cNvPr>
          <p:cNvCxnSpPr>
            <a:cxnSpLocks/>
          </p:cNvCxnSpPr>
          <p:nvPr userDrawn="1"/>
        </p:nvCxnSpPr>
        <p:spPr>
          <a:xfrm>
            <a:off x="120026" y="227882"/>
            <a:ext cx="101742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6FCAEE-47CD-4C71-94C3-830250430BF7}"/>
              </a:ext>
            </a:extLst>
          </p:cNvPr>
          <p:cNvCxnSpPr>
            <a:cxnSpLocks/>
          </p:cNvCxnSpPr>
          <p:nvPr userDrawn="1"/>
        </p:nvCxnSpPr>
        <p:spPr>
          <a:xfrm>
            <a:off x="120026" y="303402"/>
            <a:ext cx="181333" cy="0"/>
          </a:xfrm>
          <a:prstGeom prst="line">
            <a:avLst/>
          </a:prstGeom>
          <a:ln w="50800">
            <a:solidFill>
              <a:schemeClr val="tx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0F7B99-6DE8-4F59-95D2-587A27CB4EB8}"/>
              </a:ext>
            </a:extLst>
          </p:cNvPr>
          <p:cNvSpPr txBox="1">
            <a:spLocks/>
          </p:cNvSpPr>
          <p:nvPr userDrawn="1"/>
        </p:nvSpPr>
        <p:spPr>
          <a:xfrm>
            <a:off x="164697" y="6458689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chemeClr val="tx1">
                  <a:lumMod val="90000"/>
                  <a:lumOff val="1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C0BA415-90EF-494A-98BB-E4776AE09ABA}"/>
              </a:ext>
            </a:extLst>
          </p:cNvPr>
          <p:cNvSpPr/>
          <p:nvPr userDrawn="1"/>
        </p:nvSpPr>
        <p:spPr>
          <a:xfrm>
            <a:off x="727028" y="227883"/>
            <a:ext cx="1610876" cy="587829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63060-CCE9-4A96-A067-6AC27B7E80B1}"/>
              </a:ext>
            </a:extLst>
          </p:cNvPr>
          <p:cNvSpPr txBox="1"/>
          <p:nvPr userDrawn="1"/>
        </p:nvSpPr>
        <p:spPr>
          <a:xfrm>
            <a:off x="901650" y="375603"/>
            <a:ext cx="126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V="1">
            <a:off x="4506893" y="1839686"/>
            <a:ext cx="3178215" cy="3178629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435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A7C05D-F1DC-463F-989D-14FCC661B2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5479" y="887538"/>
            <a:ext cx="1673783" cy="1674705"/>
          </a:xfrm>
          <a:custGeom>
            <a:avLst/>
            <a:gdLst>
              <a:gd name="connsiteX0" fmla="*/ 1674001 w 3348002"/>
              <a:gd name="connsiteY0" fmla="*/ 0 h 3349409"/>
              <a:gd name="connsiteX1" fmla="*/ 2670482 w 3348002"/>
              <a:gd name="connsiteY1" fmla="*/ 412733 h 3349409"/>
              <a:gd name="connsiteX2" fmla="*/ 2935442 w 3348002"/>
              <a:gd name="connsiteY2" fmla="*/ 677805 h 3349409"/>
              <a:gd name="connsiteX3" fmla="*/ 2935442 w 3348002"/>
              <a:gd name="connsiteY3" fmla="*/ 2671604 h 3349409"/>
              <a:gd name="connsiteX4" fmla="*/ 2670482 w 3348002"/>
              <a:gd name="connsiteY4" fmla="*/ 2936676 h 3349409"/>
              <a:gd name="connsiteX5" fmla="*/ 677520 w 3348002"/>
              <a:gd name="connsiteY5" fmla="*/ 2936676 h 3349409"/>
              <a:gd name="connsiteX6" fmla="*/ 412560 w 3348002"/>
              <a:gd name="connsiteY6" fmla="*/ 2671604 h 3349409"/>
              <a:gd name="connsiteX7" fmla="*/ 412560 w 3348002"/>
              <a:gd name="connsiteY7" fmla="*/ 677805 h 3349409"/>
              <a:gd name="connsiteX8" fmla="*/ 677520 w 3348002"/>
              <a:gd name="connsiteY8" fmla="*/ 412733 h 3349409"/>
              <a:gd name="connsiteX9" fmla="*/ 1674001 w 3348002"/>
              <a:gd name="connsiteY9" fmla="*/ 0 h 334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8002" h="3349409">
                <a:moveTo>
                  <a:pt x="1674001" y="0"/>
                </a:moveTo>
                <a:cubicBezTo>
                  <a:pt x="2034722" y="0"/>
                  <a:pt x="2395442" y="137578"/>
                  <a:pt x="2670482" y="412733"/>
                </a:cubicBezTo>
                <a:cubicBezTo>
                  <a:pt x="2935442" y="677805"/>
                  <a:pt x="2935442" y="677805"/>
                  <a:pt x="2935442" y="677805"/>
                </a:cubicBezTo>
                <a:cubicBezTo>
                  <a:pt x="3485523" y="1228117"/>
                  <a:pt x="3485523" y="2121293"/>
                  <a:pt x="2935442" y="2671604"/>
                </a:cubicBezTo>
                <a:cubicBezTo>
                  <a:pt x="2670482" y="2936676"/>
                  <a:pt x="2670482" y="2936676"/>
                  <a:pt x="2670482" y="2936676"/>
                </a:cubicBezTo>
                <a:cubicBezTo>
                  <a:pt x="2120402" y="3486987"/>
                  <a:pt x="1227600" y="3486987"/>
                  <a:pt x="677520" y="2936676"/>
                </a:cubicBezTo>
                <a:cubicBezTo>
                  <a:pt x="412560" y="2671604"/>
                  <a:pt x="412560" y="2671604"/>
                  <a:pt x="412560" y="2671604"/>
                </a:cubicBezTo>
                <a:cubicBezTo>
                  <a:pt x="-137521" y="2121293"/>
                  <a:pt x="-137521" y="1228117"/>
                  <a:pt x="412560" y="677805"/>
                </a:cubicBezTo>
                <a:cubicBezTo>
                  <a:pt x="677520" y="412733"/>
                  <a:pt x="677520" y="412733"/>
                  <a:pt x="677520" y="412733"/>
                </a:cubicBezTo>
                <a:cubicBezTo>
                  <a:pt x="952560" y="137578"/>
                  <a:pt x="1313281" y="0"/>
                  <a:pt x="167400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DD218A9-C81F-4FF9-AF7E-D26C0FC978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9362" y="2591648"/>
            <a:ext cx="1673784" cy="1674705"/>
          </a:xfrm>
          <a:custGeom>
            <a:avLst/>
            <a:gdLst>
              <a:gd name="connsiteX0" fmla="*/ 1674001 w 3348003"/>
              <a:gd name="connsiteY0" fmla="*/ 0 h 3349409"/>
              <a:gd name="connsiteX1" fmla="*/ 2670482 w 3348003"/>
              <a:gd name="connsiteY1" fmla="*/ 412734 h 3349409"/>
              <a:gd name="connsiteX2" fmla="*/ 2935443 w 3348003"/>
              <a:gd name="connsiteY2" fmla="*/ 677805 h 3349409"/>
              <a:gd name="connsiteX3" fmla="*/ 2935443 w 3348003"/>
              <a:gd name="connsiteY3" fmla="*/ 2671604 h 3349409"/>
              <a:gd name="connsiteX4" fmla="*/ 2670482 w 3348003"/>
              <a:gd name="connsiteY4" fmla="*/ 2936676 h 3349409"/>
              <a:gd name="connsiteX5" fmla="*/ 677520 w 3348003"/>
              <a:gd name="connsiteY5" fmla="*/ 2936676 h 3349409"/>
              <a:gd name="connsiteX6" fmla="*/ 412560 w 3348003"/>
              <a:gd name="connsiteY6" fmla="*/ 2671604 h 3349409"/>
              <a:gd name="connsiteX7" fmla="*/ 412560 w 3348003"/>
              <a:gd name="connsiteY7" fmla="*/ 677805 h 3349409"/>
              <a:gd name="connsiteX8" fmla="*/ 677520 w 3348003"/>
              <a:gd name="connsiteY8" fmla="*/ 412734 h 3349409"/>
              <a:gd name="connsiteX9" fmla="*/ 1674001 w 3348003"/>
              <a:gd name="connsiteY9" fmla="*/ 0 h 334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8003" h="3349409">
                <a:moveTo>
                  <a:pt x="1674001" y="0"/>
                </a:moveTo>
                <a:cubicBezTo>
                  <a:pt x="2034721" y="0"/>
                  <a:pt x="2395441" y="137578"/>
                  <a:pt x="2670482" y="412734"/>
                </a:cubicBezTo>
                <a:cubicBezTo>
                  <a:pt x="2935443" y="677805"/>
                  <a:pt x="2935443" y="677805"/>
                  <a:pt x="2935443" y="677805"/>
                </a:cubicBezTo>
                <a:cubicBezTo>
                  <a:pt x="3485523" y="1228117"/>
                  <a:pt x="3485523" y="2121293"/>
                  <a:pt x="2935443" y="2671604"/>
                </a:cubicBezTo>
                <a:cubicBezTo>
                  <a:pt x="2670482" y="2936676"/>
                  <a:pt x="2670482" y="2936676"/>
                  <a:pt x="2670482" y="2936676"/>
                </a:cubicBezTo>
                <a:cubicBezTo>
                  <a:pt x="2120401" y="3486987"/>
                  <a:pt x="1227601" y="3486987"/>
                  <a:pt x="677520" y="2936676"/>
                </a:cubicBezTo>
                <a:cubicBezTo>
                  <a:pt x="412560" y="2671604"/>
                  <a:pt x="412560" y="2671604"/>
                  <a:pt x="412560" y="2671604"/>
                </a:cubicBezTo>
                <a:cubicBezTo>
                  <a:pt x="-137521" y="2121293"/>
                  <a:pt x="-137521" y="1228117"/>
                  <a:pt x="412560" y="677805"/>
                </a:cubicBezTo>
                <a:cubicBezTo>
                  <a:pt x="677520" y="412734"/>
                  <a:pt x="677520" y="412734"/>
                  <a:pt x="677520" y="412734"/>
                </a:cubicBezTo>
                <a:cubicBezTo>
                  <a:pt x="952561" y="137578"/>
                  <a:pt x="1313281" y="0"/>
                  <a:pt x="167400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8B8A224-37B6-49F3-9AEA-36A5E3325D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3529" y="4619207"/>
            <a:ext cx="1673784" cy="1674705"/>
          </a:xfrm>
          <a:custGeom>
            <a:avLst/>
            <a:gdLst>
              <a:gd name="connsiteX0" fmla="*/ 1674001 w 3348003"/>
              <a:gd name="connsiteY0" fmla="*/ 0 h 3349409"/>
              <a:gd name="connsiteX1" fmla="*/ 2670482 w 3348003"/>
              <a:gd name="connsiteY1" fmla="*/ 412734 h 3349409"/>
              <a:gd name="connsiteX2" fmla="*/ 2935443 w 3348003"/>
              <a:gd name="connsiteY2" fmla="*/ 677805 h 3349409"/>
              <a:gd name="connsiteX3" fmla="*/ 2935443 w 3348003"/>
              <a:gd name="connsiteY3" fmla="*/ 2671604 h 3349409"/>
              <a:gd name="connsiteX4" fmla="*/ 2670482 w 3348003"/>
              <a:gd name="connsiteY4" fmla="*/ 2936675 h 3349409"/>
              <a:gd name="connsiteX5" fmla="*/ 677520 w 3348003"/>
              <a:gd name="connsiteY5" fmla="*/ 2936675 h 3349409"/>
              <a:gd name="connsiteX6" fmla="*/ 412560 w 3348003"/>
              <a:gd name="connsiteY6" fmla="*/ 2671604 h 3349409"/>
              <a:gd name="connsiteX7" fmla="*/ 412560 w 3348003"/>
              <a:gd name="connsiteY7" fmla="*/ 677805 h 3349409"/>
              <a:gd name="connsiteX8" fmla="*/ 677520 w 3348003"/>
              <a:gd name="connsiteY8" fmla="*/ 412734 h 3349409"/>
              <a:gd name="connsiteX9" fmla="*/ 1674001 w 3348003"/>
              <a:gd name="connsiteY9" fmla="*/ 0 h 334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8003" h="3349409">
                <a:moveTo>
                  <a:pt x="1674001" y="0"/>
                </a:moveTo>
                <a:cubicBezTo>
                  <a:pt x="2034721" y="0"/>
                  <a:pt x="2395442" y="137578"/>
                  <a:pt x="2670482" y="412734"/>
                </a:cubicBezTo>
                <a:cubicBezTo>
                  <a:pt x="2935443" y="677805"/>
                  <a:pt x="2935443" y="677805"/>
                  <a:pt x="2935443" y="677805"/>
                </a:cubicBezTo>
                <a:cubicBezTo>
                  <a:pt x="3485523" y="1228117"/>
                  <a:pt x="3485523" y="2121293"/>
                  <a:pt x="2935443" y="2671604"/>
                </a:cubicBezTo>
                <a:cubicBezTo>
                  <a:pt x="2670482" y="2936675"/>
                  <a:pt x="2670482" y="2936675"/>
                  <a:pt x="2670482" y="2936675"/>
                </a:cubicBezTo>
                <a:cubicBezTo>
                  <a:pt x="2120401" y="3486987"/>
                  <a:pt x="1227601" y="3486987"/>
                  <a:pt x="677520" y="2936675"/>
                </a:cubicBezTo>
                <a:cubicBezTo>
                  <a:pt x="412560" y="2671604"/>
                  <a:pt x="412560" y="2671604"/>
                  <a:pt x="412560" y="2671604"/>
                </a:cubicBezTo>
                <a:cubicBezTo>
                  <a:pt x="-137521" y="2121293"/>
                  <a:pt x="-137521" y="1228117"/>
                  <a:pt x="412560" y="677805"/>
                </a:cubicBezTo>
                <a:cubicBezTo>
                  <a:pt x="677520" y="412734"/>
                  <a:pt x="677520" y="412734"/>
                  <a:pt x="677520" y="412734"/>
                </a:cubicBezTo>
                <a:cubicBezTo>
                  <a:pt x="952561" y="137578"/>
                  <a:pt x="1313281" y="0"/>
                  <a:pt x="167400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19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92C0904-053A-4790-ABF2-C6278A0C34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8767" y="2010986"/>
            <a:ext cx="2834467" cy="2836028"/>
          </a:xfrm>
          <a:custGeom>
            <a:avLst/>
            <a:gdLst>
              <a:gd name="connsiteX0" fmla="*/ 2834837 w 5669673"/>
              <a:gd name="connsiteY0" fmla="*/ 0 h 5672056"/>
              <a:gd name="connsiteX1" fmla="*/ 4522327 w 5669673"/>
              <a:gd name="connsiteY1" fmla="*/ 698944 h 5672056"/>
              <a:gd name="connsiteX2" fmla="*/ 4971023 w 5669673"/>
              <a:gd name="connsiteY2" fmla="*/ 1147830 h 5672056"/>
              <a:gd name="connsiteX3" fmla="*/ 4971023 w 5669673"/>
              <a:gd name="connsiteY3" fmla="*/ 4524228 h 5672056"/>
              <a:gd name="connsiteX4" fmla="*/ 4522327 w 5669673"/>
              <a:gd name="connsiteY4" fmla="*/ 4973113 h 5672056"/>
              <a:gd name="connsiteX5" fmla="*/ 1147346 w 5669673"/>
              <a:gd name="connsiteY5" fmla="*/ 4973113 h 5672056"/>
              <a:gd name="connsiteX6" fmla="*/ 698650 w 5669673"/>
              <a:gd name="connsiteY6" fmla="*/ 4524228 h 5672056"/>
              <a:gd name="connsiteX7" fmla="*/ 698650 w 5669673"/>
              <a:gd name="connsiteY7" fmla="*/ 1147830 h 5672056"/>
              <a:gd name="connsiteX8" fmla="*/ 1147346 w 5669673"/>
              <a:gd name="connsiteY8" fmla="*/ 698944 h 5672056"/>
              <a:gd name="connsiteX9" fmla="*/ 2834837 w 5669673"/>
              <a:gd name="connsiteY9" fmla="*/ 0 h 56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9673" h="5672056">
                <a:moveTo>
                  <a:pt x="2834837" y="0"/>
                </a:moveTo>
                <a:cubicBezTo>
                  <a:pt x="3445698" y="0"/>
                  <a:pt x="4056560" y="232981"/>
                  <a:pt x="4522327" y="698944"/>
                </a:cubicBezTo>
                <a:cubicBezTo>
                  <a:pt x="4971023" y="1147830"/>
                  <a:pt x="4971023" y="1147830"/>
                  <a:pt x="4971023" y="1147830"/>
                </a:cubicBezTo>
                <a:cubicBezTo>
                  <a:pt x="5902557" y="2079754"/>
                  <a:pt x="5902557" y="3592303"/>
                  <a:pt x="4971023" y="4524228"/>
                </a:cubicBezTo>
                <a:cubicBezTo>
                  <a:pt x="4522327" y="4973113"/>
                  <a:pt x="4522327" y="4973113"/>
                  <a:pt x="4522327" y="4973113"/>
                </a:cubicBezTo>
                <a:cubicBezTo>
                  <a:pt x="3590793" y="5905038"/>
                  <a:pt x="2078880" y="5905038"/>
                  <a:pt x="1147346" y="4973113"/>
                </a:cubicBezTo>
                <a:cubicBezTo>
                  <a:pt x="698650" y="4524228"/>
                  <a:pt x="698650" y="4524228"/>
                  <a:pt x="698650" y="4524228"/>
                </a:cubicBezTo>
                <a:cubicBezTo>
                  <a:pt x="-232884" y="3592303"/>
                  <a:pt x="-232884" y="2079754"/>
                  <a:pt x="698650" y="1147830"/>
                </a:cubicBezTo>
                <a:cubicBezTo>
                  <a:pt x="1147346" y="698944"/>
                  <a:pt x="1147346" y="698944"/>
                  <a:pt x="1147346" y="698944"/>
                </a:cubicBezTo>
                <a:cubicBezTo>
                  <a:pt x="1613113" y="232981"/>
                  <a:pt x="2223975" y="0"/>
                  <a:pt x="283483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DACA323-AFE1-42D8-BB53-A9B65C9B26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87232" y="1137054"/>
            <a:ext cx="4599623" cy="4600222"/>
          </a:xfrm>
          <a:custGeom>
            <a:avLst/>
            <a:gdLst>
              <a:gd name="connsiteX0" fmla="*/ 0 w 6912429"/>
              <a:gd name="connsiteY0" fmla="*/ 0 h 6912429"/>
              <a:gd name="connsiteX1" fmla="*/ 6912429 w 6912429"/>
              <a:gd name="connsiteY1" fmla="*/ 0 h 6912429"/>
              <a:gd name="connsiteX2" fmla="*/ 6912429 w 6912429"/>
              <a:gd name="connsiteY2" fmla="*/ 6912429 h 6912429"/>
              <a:gd name="connsiteX3" fmla="*/ 0 w 6912429"/>
              <a:gd name="connsiteY3" fmla="*/ 6912429 h 691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429" h="6912429">
                <a:moveTo>
                  <a:pt x="0" y="0"/>
                </a:moveTo>
                <a:lnTo>
                  <a:pt x="6912429" y="0"/>
                </a:lnTo>
                <a:lnTo>
                  <a:pt x="6912429" y="6912429"/>
                </a:lnTo>
                <a:lnTo>
                  <a:pt x="0" y="691242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403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A63888-FAB6-42D9-963F-0298E9A2CB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2512" y="0"/>
            <a:ext cx="2116996" cy="2190710"/>
          </a:xfrm>
          <a:custGeom>
            <a:avLst/>
            <a:gdLst>
              <a:gd name="connsiteX0" fmla="*/ 0 w 4234543"/>
              <a:gd name="connsiteY0" fmla="*/ 0 h 4381419"/>
              <a:gd name="connsiteX1" fmla="*/ 4234543 w 4234543"/>
              <a:gd name="connsiteY1" fmla="*/ 0 h 4381419"/>
              <a:gd name="connsiteX2" fmla="*/ 4234543 w 4234543"/>
              <a:gd name="connsiteY2" fmla="*/ 4381419 h 4381419"/>
              <a:gd name="connsiteX3" fmla="*/ 0 w 4234543"/>
              <a:gd name="connsiteY3" fmla="*/ 4381419 h 438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4381419">
                <a:moveTo>
                  <a:pt x="0" y="0"/>
                </a:moveTo>
                <a:lnTo>
                  <a:pt x="4234543" y="0"/>
                </a:lnTo>
                <a:lnTo>
                  <a:pt x="4234543" y="4381419"/>
                </a:lnTo>
                <a:lnTo>
                  <a:pt x="0" y="438141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EDFA15A-AE97-4FAA-8F65-2E9DED702B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78442" y="3176814"/>
            <a:ext cx="2116996" cy="3681186"/>
          </a:xfrm>
          <a:custGeom>
            <a:avLst/>
            <a:gdLst>
              <a:gd name="connsiteX0" fmla="*/ 0 w 4234543"/>
              <a:gd name="connsiteY0" fmla="*/ 0 h 7362371"/>
              <a:gd name="connsiteX1" fmla="*/ 4234543 w 4234543"/>
              <a:gd name="connsiteY1" fmla="*/ 0 h 7362371"/>
              <a:gd name="connsiteX2" fmla="*/ 4234543 w 4234543"/>
              <a:gd name="connsiteY2" fmla="*/ 7362371 h 7362371"/>
              <a:gd name="connsiteX3" fmla="*/ 0 w 4234543"/>
              <a:gd name="connsiteY3" fmla="*/ 7362371 h 736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7362371">
                <a:moveTo>
                  <a:pt x="0" y="0"/>
                </a:moveTo>
                <a:lnTo>
                  <a:pt x="4234543" y="0"/>
                </a:lnTo>
                <a:lnTo>
                  <a:pt x="4234543" y="7362371"/>
                </a:lnTo>
                <a:lnTo>
                  <a:pt x="0" y="7362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C89C061-DCFD-43BB-9BCA-A6DF206F57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2512" y="5811158"/>
            <a:ext cx="2116996" cy="1046843"/>
          </a:xfrm>
          <a:custGeom>
            <a:avLst/>
            <a:gdLst>
              <a:gd name="connsiteX0" fmla="*/ 0 w 4234543"/>
              <a:gd name="connsiteY0" fmla="*/ 0 h 2093685"/>
              <a:gd name="connsiteX1" fmla="*/ 4234543 w 4234543"/>
              <a:gd name="connsiteY1" fmla="*/ 0 h 2093685"/>
              <a:gd name="connsiteX2" fmla="*/ 4234543 w 4234543"/>
              <a:gd name="connsiteY2" fmla="*/ 2093685 h 2093685"/>
              <a:gd name="connsiteX3" fmla="*/ 0 w 4234543"/>
              <a:gd name="connsiteY3" fmla="*/ 2093685 h 209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543" h="2093685">
                <a:moveTo>
                  <a:pt x="0" y="0"/>
                </a:moveTo>
                <a:lnTo>
                  <a:pt x="4234543" y="0"/>
                </a:lnTo>
                <a:lnTo>
                  <a:pt x="4234543" y="2093685"/>
                </a:lnTo>
                <a:lnTo>
                  <a:pt x="0" y="209368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6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4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D82F200-A714-424A-A435-53D0BB730B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78196" y="2493769"/>
            <a:ext cx="1876687" cy="1877719"/>
          </a:xfrm>
          <a:custGeom>
            <a:avLst/>
            <a:gdLst>
              <a:gd name="connsiteX0" fmla="*/ 1876931 w 3753862"/>
              <a:gd name="connsiteY0" fmla="*/ 0 h 3755437"/>
              <a:gd name="connsiteX1" fmla="*/ 2994210 w 3753862"/>
              <a:gd name="connsiteY1" fmla="*/ 462766 h 3755437"/>
              <a:gd name="connsiteX2" fmla="*/ 3291290 w 3753862"/>
              <a:gd name="connsiteY2" fmla="*/ 759971 h 3755437"/>
              <a:gd name="connsiteX3" fmla="*/ 3291290 w 3753862"/>
              <a:gd name="connsiteY3" fmla="*/ 2995466 h 3755437"/>
              <a:gd name="connsiteX4" fmla="*/ 2994210 w 3753862"/>
              <a:gd name="connsiteY4" fmla="*/ 3292671 h 3755437"/>
              <a:gd name="connsiteX5" fmla="*/ 759653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3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3" y="1376994"/>
                  <a:pt x="3908053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3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3" y="462766"/>
                  <a:pt x="759653" y="462766"/>
                  <a:pt x="759653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584025-6492-4000-BC15-63CFC4EB3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91949" y="2493769"/>
            <a:ext cx="1876687" cy="1877719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2 w 3753862"/>
              <a:gd name="connsiteY5" fmla="*/ 3292671 h 3755437"/>
              <a:gd name="connsiteX6" fmla="*/ 462573 w 3753862"/>
              <a:gd name="connsiteY6" fmla="*/ 2995466 h 3755437"/>
              <a:gd name="connsiteX7" fmla="*/ 462573 w 3753862"/>
              <a:gd name="connsiteY7" fmla="*/ 759971 h 3755437"/>
              <a:gd name="connsiteX8" fmla="*/ 759652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90430CB-5603-4A45-8F4C-2566B0ADD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5701" y="2493769"/>
            <a:ext cx="1876686" cy="1877719"/>
          </a:xfrm>
          <a:custGeom>
            <a:avLst/>
            <a:gdLst>
              <a:gd name="connsiteX0" fmla="*/ 1876931 w 3753861"/>
              <a:gd name="connsiteY0" fmla="*/ 0 h 3755437"/>
              <a:gd name="connsiteX1" fmla="*/ 2994210 w 3753861"/>
              <a:gd name="connsiteY1" fmla="*/ 462766 h 3755437"/>
              <a:gd name="connsiteX2" fmla="*/ 3291290 w 3753861"/>
              <a:gd name="connsiteY2" fmla="*/ 759971 h 3755437"/>
              <a:gd name="connsiteX3" fmla="*/ 3291290 w 3753861"/>
              <a:gd name="connsiteY3" fmla="*/ 2995466 h 3755437"/>
              <a:gd name="connsiteX4" fmla="*/ 2994210 w 3753861"/>
              <a:gd name="connsiteY4" fmla="*/ 3292671 h 3755437"/>
              <a:gd name="connsiteX5" fmla="*/ 759652 w 3753861"/>
              <a:gd name="connsiteY5" fmla="*/ 3292671 h 3755437"/>
              <a:gd name="connsiteX6" fmla="*/ 462573 w 3753861"/>
              <a:gd name="connsiteY6" fmla="*/ 2995466 h 3755437"/>
              <a:gd name="connsiteX7" fmla="*/ 462573 w 3753861"/>
              <a:gd name="connsiteY7" fmla="*/ 759971 h 3755437"/>
              <a:gd name="connsiteX8" fmla="*/ 759652 w 3753861"/>
              <a:gd name="connsiteY8" fmla="*/ 462766 h 3755437"/>
              <a:gd name="connsiteX9" fmla="*/ 1876931 w 3753861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1" h="3755437">
                <a:moveTo>
                  <a:pt x="1876931" y="0"/>
                </a:moveTo>
                <a:cubicBezTo>
                  <a:pt x="2281380" y="0"/>
                  <a:pt x="2685828" y="154255"/>
                  <a:pt x="2994210" y="462766"/>
                </a:cubicBezTo>
                <a:cubicBezTo>
                  <a:pt x="3291290" y="759971"/>
                  <a:pt x="3291290" y="759971"/>
                  <a:pt x="3291290" y="759971"/>
                </a:cubicBezTo>
                <a:cubicBezTo>
                  <a:pt x="3908052" y="1376994"/>
                  <a:pt x="3908052" y="2378444"/>
                  <a:pt x="3291290" y="2995466"/>
                </a:cubicBezTo>
                <a:cubicBezTo>
                  <a:pt x="2994210" y="3292671"/>
                  <a:pt x="2994210" y="3292671"/>
                  <a:pt x="2994210" y="3292671"/>
                </a:cubicBezTo>
                <a:cubicBezTo>
                  <a:pt x="2377446" y="3909693"/>
                  <a:pt x="1376416" y="3909693"/>
                  <a:pt x="759652" y="3292671"/>
                </a:cubicBezTo>
                <a:cubicBezTo>
                  <a:pt x="462573" y="2995466"/>
                  <a:pt x="462573" y="2995466"/>
                  <a:pt x="462573" y="2995466"/>
                </a:cubicBezTo>
                <a:cubicBezTo>
                  <a:pt x="-154191" y="2378444"/>
                  <a:pt x="-154191" y="1376994"/>
                  <a:pt x="462573" y="759971"/>
                </a:cubicBezTo>
                <a:cubicBezTo>
                  <a:pt x="759652" y="462766"/>
                  <a:pt x="759652" y="462766"/>
                  <a:pt x="759652" y="462766"/>
                </a:cubicBezTo>
                <a:cubicBezTo>
                  <a:pt x="1068034" y="154255"/>
                  <a:pt x="1472483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6D2D97A9-1C9B-4398-B77F-DFCF56A992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19453" y="2493769"/>
            <a:ext cx="1876687" cy="1877719"/>
          </a:xfrm>
          <a:custGeom>
            <a:avLst/>
            <a:gdLst>
              <a:gd name="connsiteX0" fmla="*/ 1876931 w 3753862"/>
              <a:gd name="connsiteY0" fmla="*/ 0 h 3755437"/>
              <a:gd name="connsiteX1" fmla="*/ 2994209 w 3753862"/>
              <a:gd name="connsiteY1" fmla="*/ 462766 h 3755437"/>
              <a:gd name="connsiteX2" fmla="*/ 3291289 w 3753862"/>
              <a:gd name="connsiteY2" fmla="*/ 759971 h 3755437"/>
              <a:gd name="connsiteX3" fmla="*/ 3291289 w 3753862"/>
              <a:gd name="connsiteY3" fmla="*/ 2995466 h 3755437"/>
              <a:gd name="connsiteX4" fmla="*/ 2994209 w 3753862"/>
              <a:gd name="connsiteY4" fmla="*/ 3292671 h 3755437"/>
              <a:gd name="connsiteX5" fmla="*/ 759651 w 3753862"/>
              <a:gd name="connsiteY5" fmla="*/ 3292671 h 3755437"/>
              <a:gd name="connsiteX6" fmla="*/ 462571 w 3753862"/>
              <a:gd name="connsiteY6" fmla="*/ 2995466 h 3755437"/>
              <a:gd name="connsiteX7" fmla="*/ 462571 w 3753862"/>
              <a:gd name="connsiteY7" fmla="*/ 759971 h 3755437"/>
              <a:gd name="connsiteX8" fmla="*/ 759651 w 3753862"/>
              <a:gd name="connsiteY8" fmla="*/ 462766 h 3755437"/>
              <a:gd name="connsiteX9" fmla="*/ 1876931 w 3753862"/>
              <a:gd name="connsiteY9" fmla="*/ 0 h 37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3862" h="3755437">
                <a:moveTo>
                  <a:pt x="1876931" y="0"/>
                </a:moveTo>
                <a:cubicBezTo>
                  <a:pt x="2281379" y="0"/>
                  <a:pt x="2685827" y="154255"/>
                  <a:pt x="2994209" y="462766"/>
                </a:cubicBezTo>
                <a:cubicBezTo>
                  <a:pt x="3291289" y="759971"/>
                  <a:pt x="3291289" y="759971"/>
                  <a:pt x="3291289" y="759971"/>
                </a:cubicBezTo>
                <a:cubicBezTo>
                  <a:pt x="3908053" y="1376994"/>
                  <a:pt x="3908053" y="2378444"/>
                  <a:pt x="3291289" y="2995466"/>
                </a:cubicBezTo>
                <a:cubicBezTo>
                  <a:pt x="2994209" y="3292671"/>
                  <a:pt x="2994209" y="3292671"/>
                  <a:pt x="2994209" y="3292671"/>
                </a:cubicBezTo>
                <a:cubicBezTo>
                  <a:pt x="2377445" y="3909693"/>
                  <a:pt x="1376415" y="3909693"/>
                  <a:pt x="759651" y="3292671"/>
                </a:cubicBezTo>
                <a:cubicBezTo>
                  <a:pt x="462571" y="2995466"/>
                  <a:pt x="462571" y="2995466"/>
                  <a:pt x="462571" y="2995466"/>
                </a:cubicBezTo>
                <a:cubicBezTo>
                  <a:pt x="-154191" y="2378444"/>
                  <a:pt x="-154191" y="1376994"/>
                  <a:pt x="462571" y="759971"/>
                </a:cubicBezTo>
                <a:cubicBezTo>
                  <a:pt x="759651" y="462766"/>
                  <a:pt x="759651" y="462766"/>
                  <a:pt x="759651" y="462766"/>
                </a:cubicBezTo>
                <a:cubicBezTo>
                  <a:pt x="1068033" y="154255"/>
                  <a:pt x="1472481" y="0"/>
                  <a:pt x="18769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8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11315275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18650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1820371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1806308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1170034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05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81760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793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2B16B6E-AD49-451B-83D4-272BF0A789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3408" y="1839686"/>
            <a:ext cx="3178215" cy="3178629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75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11315275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18650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1820371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1806308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1170034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660E3C2-461C-4DBC-9149-27A6AA152E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61311" y="1564347"/>
            <a:ext cx="2669379" cy="3729307"/>
          </a:xfrm>
          <a:custGeom>
            <a:avLst/>
            <a:gdLst>
              <a:gd name="connsiteX0" fmla="*/ 1599758 w 5339453"/>
              <a:gd name="connsiteY0" fmla="*/ 0 h 7458613"/>
              <a:gd name="connsiteX1" fmla="*/ 3739695 w 5339453"/>
              <a:gd name="connsiteY1" fmla="*/ 2139936 h 7458613"/>
              <a:gd name="connsiteX2" fmla="*/ 5339453 w 5339453"/>
              <a:gd name="connsiteY2" fmla="*/ 3729307 h 7458613"/>
              <a:gd name="connsiteX3" fmla="*/ 3739695 w 5339453"/>
              <a:gd name="connsiteY3" fmla="*/ 5318676 h 7458613"/>
              <a:gd name="connsiteX4" fmla="*/ 1599758 w 5339453"/>
              <a:gd name="connsiteY4" fmla="*/ 7458613 h 7458613"/>
              <a:gd name="connsiteX5" fmla="*/ 0 w 5339453"/>
              <a:gd name="connsiteY5" fmla="*/ 5869243 h 7458613"/>
              <a:gd name="connsiteX6" fmla="*/ 2139937 w 5339453"/>
              <a:gd name="connsiteY6" fmla="*/ 3729307 h 7458613"/>
              <a:gd name="connsiteX7" fmla="*/ 1007640 w 5339453"/>
              <a:gd name="connsiteY7" fmla="*/ 2597010 h 7458613"/>
              <a:gd name="connsiteX8" fmla="*/ 0 w 5339453"/>
              <a:gd name="connsiteY8" fmla="*/ 1589370 h 74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9453" h="7458613">
                <a:moveTo>
                  <a:pt x="1599758" y="0"/>
                </a:moveTo>
                <a:lnTo>
                  <a:pt x="3739695" y="2139936"/>
                </a:lnTo>
                <a:lnTo>
                  <a:pt x="5339453" y="3729307"/>
                </a:lnTo>
                <a:lnTo>
                  <a:pt x="3739695" y="5318676"/>
                </a:lnTo>
                <a:lnTo>
                  <a:pt x="1599758" y="7458613"/>
                </a:lnTo>
                <a:lnTo>
                  <a:pt x="0" y="5869243"/>
                </a:lnTo>
                <a:lnTo>
                  <a:pt x="2139937" y="3729307"/>
                </a:lnTo>
                <a:lnTo>
                  <a:pt x="1007640" y="2597010"/>
                </a:lnTo>
                <a:lnTo>
                  <a:pt x="0" y="158937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95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11315275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18650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1820371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1806308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1170034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20">
            <a:extLst>
              <a:ext uri="{FF2B5EF4-FFF2-40B4-BE49-F238E27FC236}">
                <a16:creationId xmlns:a16="http://schemas.microsoft.com/office/drawing/2014/main" id="{10332EE7-7835-487A-8D6D-E08E118CE9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533977"/>
            <a:ext cx="7940095" cy="3790048"/>
          </a:xfrm>
          <a:custGeom>
            <a:avLst/>
            <a:gdLst>
              <a:gd name="connsiteX0" fmla="*/ 0 w 11863449"/>
              <a:gd name="connsiteY0" fmla="*/ 0 h 12207817"/>
              <a:gd name="connsiteX1" fmla="*/ 11863449 w 11863449"/>
              <a:gd name="connsiteY1" fmla="*/ 0 h 12207817"/>
              <a:gd name="connsiteX2" fmla="*/ 11863449 w 11863449"/>
              <a:gd name="connsiteY2" fmla="*/ 12207817 h 12207817"/>
              <a:gd name="connsiteX3" fmla="*/ 0 w 11863449"/>
              <a:gd name="connsiteY3" fmla="*/ 12207817 h 122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3449" h="12207817">
                <a:moveTo>
                  <a:pt x="0" y="0"/>
                </a:moveTo>
                <a:lnTo>
                  <a:pt x="11863449" y="0"/>
                </a:lnTo>
                <a:lnTo>
                  <a:pt x="11863449" y="12207817"/>
                </a:lnTo>
                <a:lnTo>
                  <a:pt x="0" y="1220781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2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11315275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1865043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1820371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1820371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1806308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1170034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0F76354-D06E-4152-AB8B-A3C3D1D84C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55465" y="427512"/>
            <a:ext cx="5930952" cy="6103909"/>
          </a:xfrm>
          <a:custGeom>
            <a:avLst/>
            <a:gdLst>
              <a:gd name="connsiteX0" fmla="*/ 0 w 11863449"/>
              <a:gd name="connsiteY0" fmla="*/ 0 h 12207817"/>
              <a:gd name="connsiteX1" fmla="*/ 11863449 w 11863449"/>
              <a:gd name="connsiteY1" fmla="*/ 0 h 12207817"/>
              <a:gd name="connsiteX2" fmla="*/ 11863449 w 11863449"/>
              <a:gd name="connsiteY2" fmla="*/ 12207817 h 12207817"/>
              <a:gd name="connsiteX3" fmla="*/ 0 w 11863449"/>
              <a:gd name="connsiteY3" fmla="*/ 12207817 h 1220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3449" h="12207817">
                <a:moveTo>
                  <a:pt x="0" y="0"/>
                </a:moveTo>
                <a:lnTo>
                  <a:pt x="11863449" y="0"/>
                </a:lnTo>
                <a:lnTo>
                  <a:pt x="11863449" y="12207817"/>
                </a:lnTo>
                <a:lnTo>
                  <a:pt x="0" y="1220781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366E0EA-E4A8-489F-B34D-4A3DA1089D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32131" y="1764217"/>
            <a:ext cx="3327737" cy="3329567"/>
          </a:xfrm>
          <a:custGeom>
            <a:avLst/>
            <a:gdLst>
              <a:gd name="connsiteX0" fmla="*/ 4425705 w 8851410"/>
              <a:gd name="connsiteY0" fmla="*/ 0 h 8855126"/>
              <a:gd name="connsiteX1" fmla="*/ 7060189 w 8851410"/>
              <a:gd name="connsiteY1" fmla="*/ 1091180 h 8855126"/>
              <a:gd name="connsiteX2" fmla="*/ 7760688 w 8851410"/>
              <a:gd name="connsiteY2" fmla="*/ 1791973 h 8855126"/>
              <a:gd name="connsiteX3" fmla="*/ 7760688 w 8851410"/>
              <a:gd name="connsiteY3" fmla="*/ 7063153 h 8855126"/>
              <a:gd name="connsiteX4" fmla="*/ 7060189 w 8851410"/>
              <a:gd name="connsiteY4" fmla="*/ 7763946 h 8855126"/>
              <a:gd name="connsiteX5" fmla="*/ 1791221 w 8851410"/>
              <a:gd name="connsiteY5" fmla="*/ 7763946 h 8855126"/>
              <a:gd name="connsiteX6" fmla="*/ 1090722 w 8851410"/>
              <a:gd name="connsiteY6" fmla="*/ 7063153 h 8855126"/>
              <a:gd name="connsiteX7" fmla="*/ 1090722 w 8851410"/>
              <a:gd name="connsiteY7" fmla="*/ 1791973 h 8855126"/>
              <a:gd name="connsiteX8" fmla="*/ 1791221 w 8851410"/>
              <a:gd name="connsiteY8" fmla="*/ 1091180 h 8855126"/>
              <a:gd name="connsiteX9" fmla="*/ 4425705 w 8851410"/>
              <a:gd name="connsiteY9" fmla="*/ 0 h 885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51410" h="8855126">
                <a:moveTo>
                  <a:pt x="4425705" y="0"/>
                </a:moveTo>
                <a:cubicBezTo>
                  <a:pt x="5379373" y="0"/>
                  <a:pt x="6333041" y="363727"/>
                  <a:pt x="7060189" y="1091180"/>
                </a:cubicBezTo>
                <a:cubicBezTo>
                  <a:pt x="7760688" y="1791973"/>
                  <a:pt x="7760688" y="1791973"/>
                  <a:pt x="7760688" y="1791973"/>
                </a:cubicBezTo>
                <a:cubicBezTo>
                  <a:pt x="9214984" y="3246880"/>
                  <a:pt x="9214984" y="5608247"/>
                  <a:pt x="7760688" y="7063153"/>
                </a:cubicBezTo>
                <a:cubicBezTo>
                  <a:pt x="7060189" y="7763946"/>
                  <a:pt x="7060189" y="7763946"/>
                  <a:pt x="7060189" y="7763946"/>
                </a:cubicBezTo>
                <a:cubicBezTo>
                  <a:pt x="5605893" y="9218853"/>
                  <a:pt x="3245517" y="9218853"/>
                  <a:pt x="1791221" y="7763946"/>
                </a:cubicBezTo>
                <a:cubicBezTo>
                  <a:pt x="1090722" y="7063153"/>
                  <a:pt x="1090722" y="7063153"/>
                  <a:pt x="1090722" y="7063153"/>
                </a:cubicBezTo>
                <a:cubicBezTo>
                  <a:pt x="-363574" y="5608247"/>
                  <a:pt x="-363574" y="3246880"/>
                  <a:pt x="1090722" y="1791973"/>
                </a:cubicBezTo>
                <a:cubicBezTo>
                  <a:pt x="1791221" y="1091180"/>
                  <a:pt x="1791221" y="1091180"/>
                  <a:pt x="1791221" y="1091180"/>
                </a:cubicBezTo>
                <a:cubicBezTo>
                  <a:pt x="2518369" y="363727"/>
                  <a:pt x="3472037" y="0"/>
                  <a:pt x="4425705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730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3273" y="1646041"/>
            <a:ext cx="3565454" cy="3565918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9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A5C4B8-2A99-411B-991D-423AA8569A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5860" y="1736767"/>
            <a:ext cx="3360280" cy="3384468"/>
          </a:xfrm>
          <a:custGeom>
            <a:avLst/>
            <a:gdLst>
              <a:gd name="connsiteX0" fmla="*/ 0 w 7131836"/>
              <a:gd name="connsiteY0" fmla="*/ 0 h 7131836"/>
              <a:gd name="connsiteX1" fmla="*/ 7131836 w 7131836"/>
              <a:gd name="connsiteY1" fmla="*/ 0 h 7131836"/>
              <a:gd name="connsiteX2" fmla="*/ 7131836 w 7131836"/>
              <a:gd name="connsiteY2" fmla="*/ 7131836 h 7131836"/>
              <a:gd name="connsiteX3" fmla="*/ 0 w 7131836"/>
              <a:gd name="connsiteY3" fmla="*/ 7131836 h 713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1836" h="7131836">
                <a:moveTo>
                  <a:pt x="0" y="0"/>
                </a:moveTo>
                <a:lnTo>
                  <a:pt x="7131836" y="0"/>
                </a:lnTo>
                <a:lnTo>
                  <a:pt x="7131836" y="7131836"/>
                </a:lnTo>
                <a:lnTo>
                  <a:pt x="0" y="713183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CF20DD-8F0C-446A-957D-3AED9A0D4F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99752" y="2003368"/>
            <a:ext cx="2983880" cy="2984269"/>
          </a:xfrm>
          <a:custGeom>
            <a:avLst/>
            <a:gdLst>
              <a:gd name="connsiteX0" fmla="*/ 0 w 5968538"/>
              <a:gd name="connsiteY0" fmla="*/ 0 h 5968538"/>
              <a:gd name="connsiteX1" fmla="*/ 5968538 w 5968538"/>
              <a:gd name="connsiteY1" fmla="*/ 0 h 5968538"/>
              <a:gd name="connsiteX2" fmla="*/ 5968538 w 5968538"/>
              <a:gd name="connsiteY2" fmla="*/ 5968538 h 5968538"/>
              <a:gd name="connsiteX3" fmla="*/ 0 w 5968538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8" h="5968538">
                <a:moveTo>
                  <a:pt x="0" y="0"/>
                </a:moveTo>
                <a:lnTo>
                  <a:pt x="5968538" y="0"/>
                </a:lnTo>
                <a:lnTo>
                  <a:pt x="5968538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66FB4C-ADAA-4847-94E5-5DC5373A82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8367" y="2003368"/>
            <a:ext cx="2983881" cy="2984269"/>
          </a:xfrm>
          <a:custGeom>
            <a:avLst/>
            <a:gdLst>
              <a:gd name="connsiteX0" fmla="*/ 0 w 5968539"/>
              <a:gd name="connsiteY0" fmla="*/ 0 h 5968538"/>
              <a:gd name="connsiteX1" fmla="*/ 5968539 w 5968539"/>
              <a:gd name="connsiteY1" fmla="*/ 0 h 5968538"/>
              <a:gd name="connsiteX2" fmla="*/ 5968539 w 5968539"/>
              <a:gd name="connsiteY2" fmla="*/ 5968538 h 5968538"/>
              <a:gd name="connsiteX3" fmla="*/ 0 w 5968539"/>
              <a:gd name="connsiteY3" fmla="*/ 5968538 h 596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8539" h="5968538">
                <a:moveTo>
                  <a:pt x="0" y="0"/>
                </a:moveTo>
                <a:lnTo>
                  <a:pt x="5968539" y="0"/>
                </a:lnTo>
                <a:lnTo>
                  <a:pt x="5968539" y="5968538"/>
                </a:lnTo>
                <a:lnTo>
                  <a:pt x="0" y="59685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2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7E452C-19D1-41EF-8735-23A68B1970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8790" y="2219998"/>
            <a:ext cx="2417690" cy="2418005"/>
          </a:xfrm>
          <a:custGeom>
            <a:avLst/>
            <a:gdLst>
              <a:gd name="connsiteX0" fmla="*/ 0 w 4836009"/>
              <a:gd name="connsiteY0" fmla="*/ 0 h 4836009"/>
              <a:gd name="connsiteX1" fmla="*/ 4836009 w 4836009"/>
              <a:gd name="connsiteY1" fmla="*/ 0 h 4836009"/>
              <a:gd name="connsiteX2" fmla="*/ 4836009 w 4836009"/>
              <a:gd name="connsiteY2" fmla="*/ 4836009 h 4836009"/>
              <a:gd name="connsiteX3" fmla="*/ 0 w 4836009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09" h="4836009">
                <a:moveTo>
                  <a:pt x="0" y="0"/>
                </a:moveTo>
                <a:lnTo>
                  <a:pt x="4836009" y="0"/>
                </a:lnTo>
                <a:lnTo>
                  <a:pt x="4836009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B210D6E-64B7-45A8-B852-CD8D74D09B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33298" y="1966108"/>
            <a:ext cx="2925405" cy="2925786"/>
          </a:xfrm>
          <a:custGeom>
            <a:avLst/>
            <a:gdLst>
              <a:gd name="connsiteX0" fmla="*/ 0 w 5851571"/>
              <a:gd name="connsiteY0" fmla="*/ 0 h 5851571"/>
              <a:gd name="connsiteX1" fmla="*/ 5851571 w 5851571"/>
              <a:gd name="connsiteY1" fmla="*/ 0 h 5851571"/>
              <a:gd name="connsiteX2" fmla="*/ 5851571 w 5851571"/>
              <a:gd name="connsiteY2" fmla="*/ 5851571 h 5851571"/>
              <a:gd name="connsiteX3" fmla="*/ 0 w 5851571"/>
              <a:gd name="connsiteY3" fmla="*/ 5851571 h 585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1571" h="5851571">
                <a:moveTo>
                  <a:pt x="0" y="0"/>
                </a:moveTo>
                <a:lnTo>
                  <a:pt x="5851571" y="0"/>
                </a:lnTo>
                <a:lnTo>
                  <a:pt x="5851571" y="5851571"/>
                </a:lnTo>
                <a:lnTo>
                  <a:pt x="0" y="58515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45E52FF-08AA-4E28-A1E7-F39F627535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15520" y="2219998"/>
            <a:ext cx="2417690" cy="2418005"/>
          </a:xfrm>
          <a:custGeom>
            <a:avLst/>
            <a:gdLst>
              <a:gd name="connsiteX0" fmla="*/ 0 w 4836010"/>
              <a:gd name="connsiteY0" fmla="*/ 0 h 4836009"/>
              <a:gd name="connsiteX1" fmla="*/ 4836010 w 4836010"/>
              <a:gd name="connsiteY1" fmla="*/ 0 h 4836009"/>
              <a:gd name="connsiteX2" fmla="*/ 4836010 w 4836010"/>
              <a:gd name="connsiteY2" fmla="*/ 4836009 h 4836009"/>
              <a:gd name="connsiteX3" fmla="*/ 0 w 4836010"/>
              <a:gd name="connsiteY3" fmla="*/ 4836009 h 483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6010" h="4836009">
                <a:moveTo>
                  <a:pt x="0" y="0"/>
                </a:moveTo>
                <a:lnTo>
                  <a:pt x="4836010" y="0"/>
                </a:lnTo>
                <a:lnTo>
                  <a:pt x="4836010" y="4836009"/>
                </a:lnTo>
                <a:lnTo>
                  <a:pt x="0" y="483600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9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38158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A701BC0-D77B-4CAE-8580-7534058C3A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4511" y="1567338"/>
            <a:ext cx="1809479" cy="1809505"/>
          </a:xfrm>
          <a:custGeom>
            <a:avLst/>
            <a:gdLst>
              <a:gd name="connsiteX0" fmla="*/ 3619429 w 3619429"/>
              <a:gd name="connsiteY0" fmla="*/ 0 h 3619010"/>
              <a:gd name="connsiteX1" fmla="*/ 3619429 w 3619429"/>
              <a:gd name="connsiteY1" fmla="*/ 3619010 h 3619010"/>
              <a:gd name="connsiteX2" fmla="*/ 0 w 3619429"/>
              <a:gd name="connsiteY2" fmla="*/ 3619010 h 3619010"/>
              <a:gd name="connsiteX3" fmla="*/ 917060 w 3619429"/>
              <a:gd name="connsiteY3" fmla="*/ 1505980 h 3619010"/>
              <a:gd name="connsiteX4" fmla="*/ 1507235 w 3619429"/>
              <a:gd name="connsiteY4" fmla="*/ 916362 h 3619010"/>
              <a:gd name="connsiteX5" fmla="*/ 3619429 w 3619429"/>
              <a:gd name="connsiteY5" fmla="*/ 0 h 36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9010">
                <a:moveTo>
                  <a:pt x="3619429" y="0"/>
                </a:moveTo>
                <a:lnTo>
                  <a:pt x="3619429" y="3619010"/>
                </a:lnTo>
                <a:lnTo>
                  <a:pt x="0" y="3619010"/>
                </a:lnTo>
                <a:cubicBezTo>
                  <a:pt x="25520" y="2851308"/>
                  <a:pt x="331207" y="2091415"/>
                  <a:pt x="917060" y="1505980"/>
                </a:cubicBezTo>
                <a:cubicBezTo>
                  <a:pt x="1507235" y="916362"/>
                  <a:pt x="1507235" y="916362"/>
                  <a:pt x="1507235" y="916362"/>
                </a:cubicBezTo>
                <a:cubicBezTo>
                  <a:pt x="2092530" y="331486"/>
                  <a:pt x="2852145" y="25939"/>
                  <a:pt x="361942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FB6FEBA-DB51-4D69-9B4C-36616E7236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8567" y="1567269"/>
            <a:ext cx="1811710" cy="1809575"/>
          </a:xfrm>
          <a:custGeom>
            <a:avLst/>
            <a:gdLst>
              <a:gd name="connsiteX0" fmla="*/ 0 w 3623892"/>
              <a:gd name="connsiteY0" fmla="*/ 0 h 3619150"/>
              <a:gd name="connsiteX1" fmla="*/ 2116795 w 3623892"/>
              <a:gd name="connsiteY1" fmla="*/ 916502 h 3619150"/>
              <a:gd name="connsiteX2" fmla="*/ 2706832 w 3623892"/>
              <a:gd name="connsiteY2" fmla="*/ 1506120 h 3619150"/>
              <a:gd name="connsiteX3" fmla="*/ 3623892 w 3623892"/>
              <a:gd name="connsiteY3" fmla="*/ 3619150 h 3619150"/>
              <a:gd name="connsiteX4" fmla="*/ 0 w 3623892"/>
              <a:gd name="connsiteY4" fmla="*/ 3619150 h 36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9150">
                <a:moveTo>
                  <a:pt x="0" y="0"/>
                </a:moveTo>
                <a:cubicBezTo>
                  <a:pt x="768958" y="24823"/>
                  <a:pt x="1530385" y="330370"/>
                  <a:pt x="2116795" y="916502"/>
                </a:cubicBezTo>
                <a:cubicBezTo>
                  <a:pt x="2706832" y="1506120"/>
                  <a:pt x="2706832" y="1506120"/>
                  <a:pt x="2706832" y="1506120"/>
                </a:cubicBezTo>
                <a:cubicBezTo>
                  <a:pt x="3292684" y="2091554"/>
                  <a:pt x="3598371" y="2851447"/>
                  <a:pt x="3623892" y="3619150"/>
                </a:cubicBezTo>
                <a:lnTo>
                  <a:pt x="0" y="3619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99129B9-5063-4716-A8DB-2516775ED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8567" y="3481436"/>
            <a:ext cx="1811710" cy="1809436"/>
          </a:xfrm>
          <a:custGeom>
            <a:avLst/>
            <a:gdLst>
              <a:gd name="connsiteX0" fmla="*/ 0 w 3623892"/>
              <a:gd name="connsiteY0" fmla="*/ 0 h 3618871"/>
              <a:gd name="connsiteX1" fmla="*/ 3623892 w 3623892"/>
              <a:gd name="connsiteY1" fmla="*/ 0 h 3618871"/>
              <a:gd name="connsiteX2" fmla="*/ 2706832 w 3623892"/>
              <a:gd name="connsiteY2" fmla="*/ 2112891 h 3618871"/>
              <a:gd name="connsiteX3" fmla="*/ 2116795 w 3623892"/>
              <a:gd name="connsiteY3" fmla="*/ 2702509 h 3618871"/>
              <a:gd name="connsiteX4" fmla="*/ 0 w 3623892"/>
              <a:gd name="connsiteY4" fmla="*/ 3618871 h 361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8871">
                <a:moveTo>
                  <a:pt x="0" y="0"/>
                </a:moveTo>
                <a:lnTo>
                  <a:pt x="3623892" y="0"/>
                </a:lnTo>
                <a:cubicBezTo>
                  <a:pt x="3598371" y="767563"/>
                  <a:pt x="3292684" y="1527456"/>
                  <a:pt x="2706832" y="2112891"/>
                </a:cubicBezTo>
                <a:cubicBezTo>
                  <a:pt x="2116795" y="2702509"/>
                  <a:pt x="2116795" y="2702509"/>
                  <a:pt x="2116795" y="2702509"/>
                </a:cubicBezTo>
                <a:cubicBezTo>
                  <a:pt x="1530385" y="3288640"/>
                  <a:pt x="768958" y="3594048"/>
                  <a:pt x="0" y="361887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9E1851D-605E-4620-A08E-5EEFA04BE2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34511" y="3481435"/>
            <a:ext cx="1809479" cy="1809366"/>
          </a:xfrm>
          <a:custGeom>
            <a:avLst/>
            <a:gdLst>
              <a:gd name="connsiteX0" fmla="*/ 0 w 3619429"/>
              <a:gd name="connsiteY0" fmla="*/ 0 h 3618732"/>
              <a:gd name="connsiteX1" fmla="*/ 3619429 w 3619429"/>
              <a:gd name="connsiteY1" fmla="*/ 0 h 3618732"/>
              <a:gd name="connsiteX2" fmla="*/ 3619429 w 3619429"/>
              <a:gd name="connsiteY2" fmla="*/ 3618732 h 3618732"/>
              <a:gd name="connsiteX3" fmla="*/ 1507235 w 3619429"/>
              <a:gd name="connsiteY3" fmla="*/ 2702509 h 3618732"/>
              <a:gd name="connsiteX4" fmla="*/ 917060 w 3619429"/>
              <a:gd name="connsiteY4" fmla="*/ 2112891 h 3618732"/>
              <a:gd name="connsiteX5" fmla="*/ 0 w 3619429"/>
              <a:gd name="connsiteY5" fmla="*/ 0 h 36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8732">
                <a:moveTo>
                  <a:pt x="0" y="0"/>
                </a:moveTo>
                <a:lnTo>
                  <a:pt x="3619429" y="0"/>
                </a:lnTo>
                <a:lnTo>
                  <a:pt x="3619429" y="3618732"/>
                </a:lnTo>
                <a:cubicBezTo>
                  <a:pt x="2852145" y="3592793"/>
                  <a:pt x="2092530" y="3287385"/>
                  <a:pt x="1507235" y="2702509"/>
                </a:cubicBezTo>
                <a:cubicBezTo>
                  <a:pt x="917060" y="2112891"/>
                  <a:pt x="917060" y="2112891"/>
                  <a:pt x="917060" y="2112891"/>
                </a:cubicBezTo>
                <a:cubicBezTo>
                  <a:pt x="331207" y="1527456"/>
                  <a:pt x="25520" y="767563"/>
                  <a:pt x="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B5593F2-E64A-40ED-944E-8AB64DD17CF1}"/>
              </a:ext>
            </a:extLst>
          </p:cNvPr>
          <p:cNvSpPr/>
          <p:nvPr userDrawn="1"/>
        </p:nvSpPr>
        <p:spPr>
          <a:xfrm rot="5400000">
            <a:off x="5850141" y="516141"/>
            <a:ext cx="491719" cy="12192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319BCE-E364-4BCD-908C-A01F28027962}"/>
              </a:ext>
            </a:extLst>
          </p:cNvPr>
          <p:cNvSpPr/>
          <p:nvPr userDrawn="1"/>
        </p:nvSpPr>
        <p:spPr>
          <a:xfrm rot="5400000">
            <a:off x="5850141" y="-5850141"/>
            <a:ext cx="491719" cy="12192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AAB3-2BD3-4B4B-8F68-CA607194A7CD}"/>
              </a:ext>
            </a:extLst>
          </p:cNvPr>
          <p:cNvSpPr txBox="1"/>
          <p:nvPr userDrawn="1"/>
        </p:nvSpPr>
        <p:spPr>
          <a:xfrm rot="16200000">
            <a:off x="-385071" y="5914770"/>
            <a:ext cx="1261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Massive 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3CA0C5-696B-4035-8328-04E507A14E6E}"/>
              </a:ext>
            </a:extLst>
          </p:cNvPr>
          <p:cNvSpPr txBox="1">
            <a:spLocks/>
          </p:cNvSpPr>
          <p:nvPr userDrawn="1"/>
        </p:nvSpPr>
        <p:spPr>
          <a:xfrm>
            <a:off x="164697" y="3283310"/>
            <a:ext cx="162261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smtClean="0">
                <a:solidFill>
                  <a:srgbClr val="17214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 algn="ctr"/>
              <a:t>‹#›</a:t>
            </a:fld>
            <a:endParaRPr lang="en-US" sz="700" b="1">
              <a:solidFill>
                <a:srgbClr val="172144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B40BC-21B9-4D12-8535-D9C29D99F968}"/>
              </a:ext>
            </a:extLst>
          </p:cNvPr>
          <p:cNvCxnSpPr/>
          <p:nvPr userDrawn="1"/>
        </p:nvCxnSpPr>
        <p:spPr>
          <a:xfrm>
            <a:off x="120026" y="223120"/>
            <a:ext cx="238296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5B6781-0284-4FF4-9C39-1E697832CCB5}"/>
              </a:ext>
            </a:extLst>
          </p:cNvPr>
          <p:cNvCxnSpPr>
            <a:cxnSpLocks/>
          </p:cNvCxnSpPr>
          <p:nvPr userDrawn="1"/>
        </p:nvCxnSpPr>
        <p:spPr>
          <a:xfrm>
            <a:off x="120026" y="269044"/>
            <a:ext cx="101742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7EC0D-F0F0-4288-868F-D1A462C8D492}"/>
              </a:ext>
            </a:extLst>
          </p:cNvPr>
          <p:cNvCxnSpPr>
            <a:cxnSpLocks/>
          </p:cNvCxnSpPr>
          <p:nvPr userDrawn="1"/>
        </p:nvCxnSpPr>
        <p:spPr>
          <a:xfrm>
            <a:off x="120026" y="314968"/>
            <a:ext cx="181333" cy="0"/>
          </a:xfrm>
          <a:prstGeom prst="line">
            <a:avLst/>
          </a:prstGeom>
          <a:ln w="19050">
            <a:solidFill>
              <a:srgbClr val="172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29CC7530-A671-4661-A267-47CAC7E2FF44}"/>
              </a:ext>
            </a:extLst>
          </p:cNvPr>
          <p:cNvGrpSpPr/>
          <p:nvPr userDrawn="1"/>
        </p:nvGrpSpPr>
        <p:grpSpPr>
          <a:xfrm>
            <a:off x="105963" y="655395"/>
            <a:ext cx="266420" cy="912401"/>
            <a:chOff x="211954" y="1310790"/>
            <a:chExt cx="532908" cy="18248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58E2E0-3292-4E74-A22D-947EED6AA7AC}"/>
                </a:ext>
              </a:extLst>
            </p:cNvPr>
            <p:cNvSpPr/>
            <p:nvPr userDrawn="1"/>
          </p:nvSpPr>
          <p:spPr>
            <a:xfrm>
              <a:off x="213556" y="1946192"/>
              <a:ext cx="529702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4B764-23BF-41EC-BF35-4E759ABDC120}"/>
                </a:ext>
              </a:extLst>
            </p:cNvPr>
            <p:cNvSpPr/>
            <p:nvPr userDrawn="1"/>
          </p:nvSpPr>
          <p:spPr>
            <a:xfrm>
              <a:off x="211954" y="1310790"/>
              <a:ext cx="532908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00F3B3-A1A6-4A4A-9768-B08A60BCF080}"/>
                </a:ext>
              </a:extLst>
            </p:cNvPr>
            <p:cNvSpPr/>
            <p:nvPr userDrawn="1"/>
          </p:nvSpPr>
          <p:spPr>
            <a:xfrm>
              <a:off x="227988" y="2581593"/>
              <a:ext cx="500844" cy="55399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314792">
                      <a:alpha val="49000"/>
                    </a:srgbClr>
                  </a:solidFill>
                  <a:latin typeface="Designball-Social-01" pitchFamily="2" charset="0"/>
                </a:rPr>
                <a:t>c</a:t>
              </a:r>
            </a:p>
          </p:txBody>
        </p:sp>
        <p:sp>
          <p:nvSpPr>
            <p:cNvPr id="12" name="Rectangle 11">
              <a:hlinkClick r:id="rId2"/>
              <a:extLst>
                <a:ext uri="{FF2B5EF4-FFF2-40B4-BE49-F238E27FC236}">
                  <a16:creationId xmlns:a16="http://schemas.microsoft.com/office/drawing/2014/main" id="{C1510384-2C3D-4EBE-BD59-99BB4F7B1D95}"/>
                </a:ext>
              </a:extLst>
            </p:cNvPr>
            <p:cNvSpPr/>
            <p:nvPr userDrawn="1"/>
          </p:nvSpPr>
          <p:spPr>
            <a:xfrm>
              <a:off x="311927" y="200584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E820DE5E-C61D-42D9-9F6F-1E352E9F4232}"/>
                </a:ext>
              </a:extLst>
            </p:cNvPr>
            <p:cNvSpPr/>
            <p:nvPr userDrawn="1"/>
          </p:nvSpPr>
          <p:spPr>
            <a:xfrm>
              <a:off x="311927" y="1375076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D6187E50-754A-44EE-BA02-05EBB604955C}"/>
                </a:ext>
              </a:extLst>
            </p:cNvPr>
            <p:cNvSpPr/>
            <p:nvPr userDrawn="1"/>
          </p:nvSpPr>
          <p:spPr>
            <a:xfrm>
              <a:off x="311927" y="2636618"/>
              <a:ext cx="332961" cy="443947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314792">
                    <a:alpha val="49000"/>
                  </a:srgbClr>
                </a:solidFill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26279-CF3F-44FD-A4E8-B89D5F761927}"/>
              </a:ext>
            </a:extLst>
          </p:cNvPr>
          <p:cNvCxnSpPr/>
          <p:nvPr userDrawn="1"/>
        </p:nvCxnSpPr>
        <p:spPr>
          <a:xfrm>
            <a:off x="491655" y="0"/>
            <a:ext cx="0" cy="6858000"/>
          </a:xfrm>
          <a:prstGeom prst="line">
            <a:avLst/>
          </a:prstGeom>
          <a:ln w="25400">
            <a:solidFill>
              <a:srgbClr val="EBE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9C634A3-E97D-43E8-BF4A-61945DFF0111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0" dist="215900" algn="l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126083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399DF4-D239-4B46-A59E-3F2D266B8AC5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90836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0BEBEC-4602-490C-BDCC-808640865DA5}"/>
              </a:ext>
            </a:extLst>
          </p:cNvPr>
          <p:cNvSpPr/>
          <p:nvPr userDrawn="1"/>
        </p:nvSpPr>
        <p:spPr>
          <a:xfrm>
            <a:off x="711661" y="595222"/>
            <a:ext cx="10768677" cy="566755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1066800" dist="304800" dir="2700000" algn="tl" rotWithShape="0">
              <a:schemeClr val="accent2">
                <a:lumMod val="50000"/>
                <a:alpha val="6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6670D1-8893-47E2-92FC-474C4574E2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41" y="647699"/>
            <a:ext cx="10628518" cy="5524500"/>
          </a:xfrm>
          <a:custGeom>
            <a:avLst/>
            <a:gdLst>
              <a:gd name="connsiteX0" fmla="*/ 0 w 21259803"/>
              <a:gd name="connsiteY0" fmla="*/ 3579586 h 11049000"/>
              <a:gd name="connsiteX1" fmla="*/ 1 w 21259803"/>
              <a:gd name="connsiteY1" fmla="*/ 3579587 h 11049000"/>
              <a:gd name="connsiteX2" fmla="*/ 1 w 21259803"/>
              <a:gd name="connsiteY2" fmla="*/ 7589810 h 11049000"/>
              <a:gd name="connsiteX3" fmla="*/ 1 w 21259803"/>
              <a:gd name="connsiteY3" fmla="*/ 7589810 h 11049000"/>
              <a:gd name="connsiteX4" fmla="*/ 21259803 w 21259803"/>
              <a:gd name="connsiteY4" fmla="*/ 0 h 11049000"/>
              <a:gd name="connsiteX5" fmla="*/ 21259801 w 21259803"/>
              <a:gd name="connsiteY5" fmla="*/ 2724510 h 11049000"/>
              <a:gd name="connsiteX6" fmla="*/ 21259801 w 21259803"/>
              <a:gd name="connsiteY6" fmla="*/ 8141898 h 11049000"/>
              <a:gd name="connsiteX7" fmla="*/ 21259803 w 21259803"/>
              <a:gd name="connsiteY7" fmla="*/ 11049000 h 11049000"/>
              <a:gd name="connsiteX8" fmla="*/ 1 w 21259803"/>
              <a:gd name="connsiteY8" fmla="*/ 11048999 h 11049000"/>
              <a:gd name="connsiteX9" fmla="*/ 1 w 21259803"/>
              <a:gd name="connsiteY9" fmla="*/ 7589810 h 11049000"/>
              <a:gd name="connsiteX10" fmla="*/ 2005112 w 21259803"/>
              <a:gd name="connsiteY10" fmla="*/ 5584698 h 11049000"/>
              <a:gd name="connsiteX11" fmla="*/ 1 w 21259803"/>
              <a:gd name="connsiteY11" fmla="*/ 3579587 h 11049000"/>
              <a:gd name="connsiteX12" fmla="*/ 1 w 21259803"/>
              <a:gd name="connsiteY12" fmla="*/ 1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259803" h="11049000">
                <a:moveTo>
                  <a:pt x="0" y="3579586"/>
                </a:moveTo>
                <a:lnTo>
                  <a:pt x="1" y="3579587"/>
                </a:lnTo>
                <a:lnTo>
                  <a:pt x="1" y="7589810"/>
                </a:lnTo>
                <a:lnTo>
                  <a:pt x="1" y="7589810"/>
                </a:lnTo>
                <a:close/>
                <a:moveTo>
                  <a:pt x="21259803" y="0"/>
                </a:moveTo>
                <a:lnTo>
                  <a:pt x="21259801" y="2724510"/>
                </a:lnTo>
                <a:lnTo>
                  <a:pt x="21259801" y="8141898"/>
                </a:lnTo>
                <a:lnTo>
                  <a:pt x="21259803" y="11049000"/>
                </a:lnTo>
                <a:lnTo>
                  <a:pt x="1" y="11048999"/>
                </a:lnTo>
                <a:lnTo>
                  <a:pt x="1" y="7589810"/>
                </a:lnTo>
                <a:lnTo>
                  <a:pt x="2005112" y="5584698"/>
                </a:lnTo>
                <a:lnTo>
                  <a:pt x="1" y="3579587"/>
                </a:lnTo>
                <a:lnTo>
                  <a:pt x="1" y="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9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8258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39288" y="1416471"/>
            <a:ext cx="4022844" cy="4025057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202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2999" y="2960127"/>
            <a:ext cx="1368815" cy="937747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50798" y="2960127"/>
            <a:ext cx="1368814" cy="937747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490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5314259" cy="6858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59177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653061E-2779-4EFF-BF84-F1B5F2D81E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1558" y="1523297"/>
            <a:ext cx="2389598" cy="3773308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AE90204E-199C-481E-8013-7C54CDD474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70116" y="1523297"/>
            <a:ext cx="2389598" cy="3773308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E4475584-DE42-4020-9019-068CD00F6E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8674" y="1523297"/>
            <a:ext cx="2389597" cy="3773308"/>
          </a:xfrm>
          <a:custGeom>
            <a:avLst/>
            <a:gdLst>
              <a:gd name="connsiteX0" fmla="*/ 0 w 4779817"/>
              <a:gd name="connsiteY0" fmla="*/ 0 h 7546615"/>
              <a:gd name="connsiteX1" fmla="*/ 4779817 w 4779817"/>
              <a:gd name="connsiteY1" fmla="*/ 0 h 7546615"/>
              <a:gd name="connsiteX2" fmla="*/ 4779817 w 4779817"/>
              <a:gd name="connsiteY2" fmla="*/ 7546615 h 7546615"/>
              <a:gd name="connsiteX3" fmla="*/ 0 w 4779817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7" h="7546615">
                <a:moveTo>
                  <a:pt x="0" y="0"/>
                </a:moveTo>
                <a:lnTo>
                  <a:pt x="4779817" y="0"/>
                </a:lnTo>
                <a:lnTo>
                  <a:pt x="4779817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C906728-1C5F-456C-B403-496C021794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7232" y="1523297"/>
            <a:ext cx="2389597" cy="3773308"/>
          </a:xfrm>
          <a:custGeom>
            <a:avLst/>
            <a:gdLst>
              <a:gd name="connsiteX0" fmla="*/ 0 w 4779816"/>
              <a:gd name="connsiteY0" fmla="*/ 0 h 7546615"/>
              <a:gd name="connsiteX1" fmla="*/ 4779816 w 4779816"/>
              <a:gd name="connsiteY1" fmla="*/ 0 h 7546615"/>
              <a:gd name="connsiteX2" fmla="*/ 4779816 w 4779816"/>
              <a:gd name="connsiteY2" fmla="*/ 7546615 h 7546615"/>
              <a:gd name="connsiteX3" fmla="*/ 0 w 4779816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6" h="7546615">
                <a:moveTo>
                  <a:pt x="0" y="0"/>
                </a:moveTo>
                <a:lnTo>
                  <a:pt x="4779816" y="0"/>
                </a:lnTo>
                <a:lnTo>
                  <a:pt x="4779816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600200"/>
            <a:ext cx="5886450" cy="3333750"/>
          </a:xfrm>
          <a:custGeom>
            <a:avLst/>
            <a:gdLst>
              <a:gd name="connsiteX0" fmla="*/ 0 w 5886450"/>
              <a:gd name="connsiteY0" fmla="*/ 0 h 3333750"/>
              <a:gd name="connsiteX1" fmla="*/ 5886450 w 5886450"/>
              <a:gd name="connsiteY1" fmla="*/ 0 h 3333750"/>
              <a:gd name="connsiteX2" fmla="*/ 5886450 w 5886450"/>
              <a:gd name="connsiteY2" fmla="*/ 3333750 h 3333750"/>
              <a:gd name="connsiteX3" fmla="*/ 0 w 588645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6450" h="3333750">
                <a:moveTo>
                  <a:pt x="0" y="0"/>
                </a:moveTo>
                <a:lnTo>
                  <a:pt x="5886450" y="0"/>
                </a:lnTo>
                <a:lnTo>
                  <a:pt x="5886450" y="3333750"/>
                </a:lnTo>
                <a:lnTo>
                  <a:pt x="0" y="3333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11177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653061E-2779-4EFF-BF84-F1B5F2D81E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9792" y="1523297"/>
            <a:ext cx="2389598" cy="3773308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AE90204E-199C-481E-8013-7C54CDD474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8350" y="1523297"/>
            <a:ext cx="2389598" cy="3773308"/>
          </a:xfrm>
          <a:custGeom>
            <a:avLst/>
            <a:gdLst>
              <a:gd name="connsiteX0" fmla="*/ 0 w 4779818"/>
              <a:gd name="connsiteY0" fmla="*/ 0 h 7546615"/>
              <a:gd name="connsiteX1" fmla="*/ 4779818 w 4779818"/>
              <a:gd name="connsiteY1" fmla="*/ 0 h 7546615"/>
              <a:gd name="connsiteX2" fmla="*/ 4779818 w 4779818"/>
              <a:gd name="connsiteY2" fmla="*/ 7546615 h 7546615"/>
              <a:gd name="connsiteX3" fmla="*/ 0 w 4779818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8" h="7546615">
                <a:moveTo>
                  <a:pt x="0" y="0"/>
                </a:moveTo>
                <a:lnTo>
                  <a:pt x="4779818" y="0"/>
                </a:lnTo>
                <a:lnTo>
                  <a:pt x="4779818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E4475584-DE42-4020-9019-068CD00F6E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6908" y="1523297"/>
            <a:ext cx="2389597" cy="3773308"/>
          </a:xfrm>
          <a:custGeom>
            <a:avLst/>
            <a:gdLst>
              <a:gd name="connsiteX0" fmla="*/ 0 w 4779817"/>
              <a:gd name="connsiteY0" fmla="*/ 0 h 7546615"/>
              <a:gd name="connsiteX1" fmla="*/ 4779817 w 4779817"/>
              <a:gd name="connsiteY1" fmla="*/ 0 h 7546615"/>
              <a:gd name="connsiteX2" fmla="*/ 4779817 w 4779817"/>
              <a:gd name="connsiteY2" fmla="*/ 7546615 h 7546615"/>
              <a:gd name="connsiteX3" fmla="*/ 0 w 4779817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7" h="7546615">
                <a:moveTo>
                  <a:pt x="0" y="0"/>
                </a:moveTo>
                <a:lnTo>
                  <a:pt x="4779817" y="0"/>
                </a:lnTo>
                <a:lnTo>
                  <a:pt x="4779817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C906728-1C5F-456C-B403-496C021794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5466" y="1523297"/>
            <a:ext cx="2389597" cy="3773308"/>
          </a:xfrm>
          <a:custGeom>
            <a:avLst/>
            <a:gdLst>
              <a:gd name="connsiteX0" fmla="*/ 0 w 4779816"/>
              <a:gd name="connsiteY0" fmla="*/ 0 h 7546615"/>
              <a:gd name="connsiteX1" fmla="*/ 4779816 w 4779816"/>
              <a:gd name="connsiteY1" fmla="*/ 0 h 7546615"/>
              <a:gd name="connsiteX2" fmla="*/ 4779816 w 4779816"/>
              <a:gd name="connsiteY2" fmla="*/ 7546615 h 7546615"/>
              <a:gd name="connsiteX3" fmla="*/ 0 w 4779816"/>
              <a:gd name="connsiteY3" fmla="*/ 7546615 h 754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9816" h="7546615">
                <a:moveTo>
                  <a:pt x="0" y="0"/>
                </a:moveTo>
                <a:lnTo>
                  <a:pt x="4779816" y="0"/>
                </a:lnTo>
                <a:lnTo>
                  <a:pt x="4779816" y="7546615"/>
                </a:lnTo>
                <a:lnTo>
                  <a:pt x="0" y="754661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4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663464" y="0"/>
            <a:ext cx="9528536" cy="6858000"/>
          </a:xfrm>
          <a:prstGeom prst="rect">
            <a:avLst/>
          </a:prstGeom>
          <a:pattFill prst="pct5">
            <a:fgClr>
              <a:srgbClr val="DEE2E4"/>
            </a:fgClr>
            <a:bgClr>
              <a:srgbClr val="A0ACB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6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5716" y="-246184"/>
            <a:ext cx="7627794" cy="7350367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3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1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79722" y="667781"/>
            <a:ext cx="5730875" cy="5522440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5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4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3716EE-50E8-47EA-B2B9-36BEEE9884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89846" y="1635738"/>
            <a:ext cx="5853870" cy="3586524"/>
          </a:xfrm>
          <a:custGeom>
            <a:avLst/>
            <a:gdLst>
              <a:gd name="connsiteX0" fmla="*/ 0 w 5853870"/>
              <a:gd name="connsiteY0" fmla="*/ 0 h 3586524"/>
              <a:gd name="connsiteX1" fmla="*/ 5853870 w 5853870"/>
              <a:gd name="connsiteY1" fmla="*/ 0 h 3586524"/>
              <a:gd name="connsiteX2" fmla="*/ 5853870 w 5853870"/>
              <a:gd name="connsiteY2" fmla="*/ 3586524 h 3586524"/>
              <a:gd name="connsiteX3" fmla="*/ 0 w 5853870"/>
              <a:gd name="connsiteY3" fmla="*/ 3586524 h 358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3870" h="3586524">
                <a:moveTo>
                  <a:pt x="0" y="0"/>
                </a:moveTo>
                <a:lnTo>
                  <a:pt x="5853870" y="0"/>
                </a:lnTo>
                <a:lnTo>
                  <a:pt x="5853870" y="3586524"/>
                </a:lnTo>
                <a:lnTo>
                  <a:pt x="0" y="358652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FF04A85-D051-40D3-8438-838E2697A7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555066" y="1635738"/>
            <a:ext cx="5853870" cy="3586524"/>
          </a:xfrm>
          <a:custGeom>
            <a:avLst/>
            <a:gdLst>
              <a:gd name="connsiteX0" fmla="*/ 0 w 5853870"/>
              <a:gd name="connsiteY0" fmla="*/ 0 h 3586524"/>
              <a:gd name="connsiteX1" fmla="*/ 5853870 w 5853870"/>
              <a:gd name="connsiteY1" fmla="*/ 0 h 3586524"/>
              <a:gd name="connsiteX2" fmla="*/ 5853870 w 5853870"/>
              <a:gd name="connsiteY2" fmla="*/ 3586524 h 3586524"/>
              <a:gd name="connsiteX3" fmla="*/ 0 w 5853870"/>
              <a:gd name="connsiteY3" fmla="*/ 3586524 h 358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3870" h="3586524">
                <a:moveTo>
                  <a:pt x="0" y="0"/>
                </a:moveTo>
                <a:lnTo>
                  <a:pt x="5853870" y="0"/>
                </a:lnTo>
                <a:lnTo>
                  <a:pt x="5853870" y="3586524"/>
                </a:lnTo>
                <a:lnTo>
                  <a:pt x="0" y="358652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373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3716EE-50E8-47EA-B2B9-36BEEE9884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416254" y="1635738"/>
            <a:ext cx="5853870" cy="3586524"/>
          </a:xfrm>
          <a:custGeom>
            <a:avLst/>
            <a:gdLst>
              <a:gd name="connsiteX0" fmla="*/ 0 w 5853870"/>
              <a:gd name="connsiteY0" fmla="*/ 0 h 3586524"/>
              <a:gd name="connsiteX1" fmla="*/ 5853870 w 5853870"/>
              <a:gd name="connsiteY1" fmla="*/ 0 h 3586524"/>
              <a:gd name="connsiteX2" fmla="*/ 5853870 w 5853870"/>
              <a:gd name="connsiteY2" fmla="*/ 3586524 h 3586524"/>
              <a:gd name="connsiteX3" fmla="*/ 0 w 5853870"/>
              <a:gd name="connsiteY3" fmla="*/ 3586524 h 358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3870" h="3586524">
                <a:moveTo>
                  <a:pt x="0" y="0"/>
                </a:moveTo>
                <a:lnTo>
                  <a:pt x="5853870" y="0"/>
                </a:lnTo>
                <a:lnTo>
                  <a:pt x="5853870" y="3586524"/>
                </a:lnTo>
                <a:lnTo>
                  <a:pt x="0" y="358652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FF04A85-D051-40D3-8438-838E2697A7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966" y="1635738"/>
            <a:ext cx="5853870" cy="3586524"/>
          </a:xfrm>
          <a:custGeom>
            <a:avLst/>
            <a:gdLst>
              <a:gd name="connsiteX0" fmla="*/ 0 w 5853870"/>
              <a:gd name="connsiteY0" fmla="*/ 0 h 3586524"/>
              <a:gd name="connsiteX1" fmla="*/ 5853870 w 5853870"/>
              <a:gd name="connsiteY1" fmla="*/ 0 h 3586524"/>
              <a:gd name="connsiteX2" fmla="*/ 5853870 w 5853870"/>
              <a:gd name="connsiteY2" fmla="*/ 3586524 h 3586524"/>
              <a:gd name="connsiteX3" fmla="*/ 0 w 5853870"/>
              <a:gd name="connsiteY3" fmla="*/ 3586524 h 358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3870" h="3586524">
                <a:moveTo>
                  <a:pt x="0" y="0"/>
                </a:moveTo>
                <a:lnTo>
                  <a:pt x="5853870" y="0"/>
                </a:lnTo>
                <a:lnTo>
                  <a:pt x="5853870" y="3586524"/>
                </a:lnTo>
                <a:lnTo>
                  <a:pt x="0" y="3586524"/>
                </a:lnTo>
                <a:close/>
              </a:path>
            </a:pathLst>
          </a:cu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759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562B8-40F2-4731-9234-F72F7B0C8FA9}"/>
              </a:ext>
            </a:extLst>
          </p:cNvPr>
          <p:cNvSpPr/>
          <p:nvPr userDrawn="1"/>
        </p:nvSpPr>
        <p:spPr>
          <a:xfrm rot="5400000">
            <a:off x="5941864" y="-5484724"/>
            <a:ext cx="491719" cy="1146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1674B-7819-4290-8EC6-DD14B5462434}"/>
              </a:ext>
            </a:extLst>
          </p:cNvPr>
          <p:cNvSpPr/>
          <p:nvPr userDrawn="1"/>
        </p:nvSpPr>
        <p:spPr>
          <a:xfrm>
            <a:off x="0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4CB942-6ECB-49C3-BCDF-B7B7905525F3}"/>
              </a:ext>
            </a:extLst>
          </p:cNvPr>
          <p:cNvSpPr/>
          <p:nvPr userDrawn="1"/>
        </p:nvSpPr>
        <p:spPr>
          <a:xfrm rot="5400000">
            <a:off x="6078711" y="744711"/>
            <a:ext cx="491719" cy="1173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A7B87B-45E7-4AE7-9E9F-48F570D39556}"/>
              </a:ext>
            </a:extLst>
          </p:cNvPr>
          <p:cNvSpPr/>
          <p:nvPr userDrawn="1"/>
        </p:nvSpPr>
        <p:spPr>
          <a:xfrm>
            <a:off x="11700345" y="0"/>
            <a:ext cx="49165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11318C-4794-4780-B048-65BF2EFB21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096001" cy="6858000"/>
          </a:xfrm>
          <a:custGeom>
            <a:avLst/>
            <a:gdLst>
              <a:gd name="connsiteX0" fmla="*/ 0 w 12193589"/>
              <a:gd name="connsiteY0" fmla="*/ 0 h 13716000"/>
              <a:gd name="connsiteX1" fmla="*/ 12193589 w 12193589"/>
              <a:gd name="connsiteY1" fmla="*/ 0 h 13716000"/>
              <a:gd name="connsiteX2" fmla="*/ 12193589 w 12193589"/>
              <a:gd name="connsiteY2" fmla="*/ 13716000 h 13716000"/>
              <a:gd name="connsiteX3" fmla="*/ 0 w 1219358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9" h="13716000">
                <a:moveTo>
                  <a:pt x="0" y="0"/>
                </a:moveTo>
                <a:lnTo>
                  <a:pt x="12193589" y="0"/>
                </a:lnTo>
                <a:lnTo>
                  <a:pt x="1219358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062986-BE9C-4DF7-95D3-186FF46BE1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6893" y="1839686"/>
            <a:ext cx="3178215" cy="3178629"/>
          </a:xfrm>
          <a:custGeom>
            <a:avLst/>
            <a:gdLst>
              <a:gd name="connsiteX0" fmla="*/ 2180666 w 6357257"/>
              <a:gd name="connsiteY0" fmla="*/ 0 h 6357257"/>
              <a:gd name="connsiteX1" fmla="*/ 4176591 w 6357257"/>
              <a:gd name="connsiteY1" fmla="*/ 0 h 6357257"/>
              <a:gd name="connsiteX2" fmla="*/ 6357257 w 6357257"/>
              <a:gd name="connsiteY2" fmla="*/ 2180666 h 6357257"/>
              <a:gd name="connsiteX3" fmla="*/ 6357257 w 6357257"/>
              <a:gd name="connsiteY3" fmla="*/ 4176591 h 6357257"/>
              <a:gd name="connsiteX4" fmla="*/ 4176591 w 6357257"/>
              <a:gd name="connsiteY4" fmla="*/ 6357257 h 6357257"/>
              <a:gd name="connsiteX5" fmla="*/ 2180666 w 6357257"/>
              <a:gd name="connsiteY5" fmla="*/ 6357257 h 6357257"/>
              <a:gd name="connsiteX6" fmla="*/ 0 w 6357257"/>
              <a:gd name="connsiteY6" fmla="*/ 4176591 h 6357257"/>
              <a:gd name="connsiteX7" fmla="*/ 0 w 6357257"/>
              <a:gd name="connsiteY7" fmla="*/ 2180666 h 6357257"/>
              <a:gd name="connsiteX8" fmla="*/ 2180666 w 6357257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7257" h="6357257">
                <a:moveTo>
                  <a:pt x="2180666" y="0"/>
                </a:moveTo>
                <a:lnTo>
                  <a:pt x="4176591" y="0"/>
                </a:lnTo>
                <a:cubicBezTo>
                  <a:pt x="5380940" y="0"/>
                  <a:pt x="6357257" y="976317"/>
                  <a:pt x="6357257" y="2180666"/>
                </a:cubicBezTo>
                <a:lnTo>
                  <a:pt x="6357257" y="4176591"/>
                </a:lnTo>
                <a:cubicBezTo>
                  <a:pt x="6357257" y="5380940"/>
                  <a:pt x="5380940" y="6357257"/>
                  <a:pt x="4176591" y="6357257"/>
                </a:cubicBezTo>
                <a:lnTo>
                  <a:pt x="2180666" y="6357257"/>
                </a:lnTo>
                <a:cubicBezTo>
                  <a:pt x="976317" y="6357257"/>
                  <a:pt x="0" y="5380940"/>
                  <a:pt x="0" y="4176591"/>
                </a:cubicBezTo>
                <a:lnTo>
                  <a:pt x="0" y="2180666"/>
                </a:lnTo>
                <a:cubicBezTo>
                  <a:pt x="0" y="976317"/>
                  <a:pt x="976317" y="0"/>
                  <a:pt x="2180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0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0851B5B-DA00-40BF-A407-3254F57AAFD4}"/>
              </a:ext>
            </a:extLst>
          </p:cNvPr>
          <p:cNvGrpSpPr/>
          <p:nvPr userDrawn="1"/>
        </p:nvGrpSpPr>
        <p:grpSpPr>
          <a:xfrm>
            <a:off x="1224812" y="954157"/>
            <a:ext cx="9742376" cy="5526156"/>
            <a:chOff x="3544662" y="2197602"/>
            <a:chExt cx="5105852" cy="289618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E5AEB57-3E3F-4D8D-9749-9F96FF467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266" y="2197602"/>
              <a:ext cx="4319262" cy="2772845"/>
            </a:xfrm>
            <a:custGeom>
              <a:avLst/>
              <a:gdLst>
                <a:gd name="T0" fmla="*/ 3644 w 3644"/>
                <a:gd name="T1" fmla="*/ 117 h 2340"/>
                <a:gd name="T2" fmla="*/ 3644 w 3644"/>
                <a:gd name="T3" fmla="*/ 2266 h 2340"/>
                <a:gd name="T4" fmla="*/ 3641 w 3644"/>
                <a:gd name="T5" fmla="*/ 2288 h 2340"/>
                <a:gd name="T6" fmla="*/ 3594 w 3644"/>
                <a:gd name="T7" fmla="*/ 2336 h 2340"/>
                <a:gd name="T8" fmla="*/ 3570 w 3644"/>
                <a:gd name="T9" fmla="*/ 2340 h 2340"/>
                <a:gd name="T10" fmla="*/ 117 w 3644"/>
                <a:gd name="T11" fmla="*/ 2340 h 2340"/>
                <a:gd name="T12" fmla="*/ 87 w 3644"/>
                <a:gd name="T13" fmla="*/ 2336 h 2340"/>
                <a:gd name="T14" fmla="*/ 20 w 3644"/>
                <a:gd name="T15" fmla="*/ 2288 h 2340"/>
                <a:gd name="T16" fmla="*/ 0 w 3644"/>
                <a:gd name="T17" fmla="*/ 2223 h 2340"/>
                <a:gd name="T18" fmla="*/ 0 w 3644"/>
                <a:gd name="T19" fmla="*/ 117 h 2340"/>
                <a:gd name="T20" fmla="*/ 117 w 3644"/>
                <a:gd name="T21" fmla="*/ 0 h 2340"/>
                <a:gd name="T22" fmla="*/ 3527 w 3644"/>
                <a:gd name="T23" fmla="*/ 0 h 2340"/>
                <a:gd name="T24" fmla="*/ 3644 w 3644"/>
                <a:gd name="T25" fmla="*/ 117 h 2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4" h="2340">
                  <a:moveTo>
                    <a:pt x="3644" y="117"/>
                  </a:moveTo>
                  <a:cubicBezTo>
                    <a:pt x="3644" y="2266"/>
                    <a:pt x="3644" y="2266"/>
                    <a:pt x="3644" y="2266"/>
                  </a:cubicBezTo>
                  <a:cubicBezTo>
                    <a:pt x="3644" y="2274"/>
                    <a:pt x="3643" y="2281"/>
                    <a:pt x="3641" y="2288"/>
                  </a:cubicBezTo>
                  <a:cubicBezTo>
                    <a:pt x="3634" y="2310"/>
                    <a:pt x="3616" y="2328"/>
                    <a:pt x="3594" y="2336"/>
                  </a:cubicBezTo>
                  <a:cubicBezTo>
                    <a:pt x="3586" y="2339"/>
                    <a:pt x="3578" y="2340"/>
                    <a:pt x="3570" y="2340"/>
                  </a:cubicBezTo>
                  <a:cubicBezTo>
                    <a:pt x="117" y="2340"/>
                    <a:pt x="117" y="2340"/>
                    <a:pt x="117" y="2340"/>
                  </a:cubicBezTo>
                  <a:cubicBezTo>
                    <a:pt x="107" y="2340"/>
                    <a:pt x="97" y="2339"/>
                    <a:pt x="87" y="2336"/>
                  </a:cubicBezTo>
                  <a:cubicBezTo>
                    <a:pt x="59" y="2329"/>
                    <a:pt x="36" y="2311"/>
                    <a:pt x="20" y="2288"/>
                  </a:cubicBezTo>
                  <a:cubicBezTo>
                    <a:pt x="7" y="2269"/>
                    <a:pt x="0" y="2247"/>
                    <a:pt x="0" y="222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53"/>
                    <a:pt x="53" y="0"/>
                    <a:pt x="117" y="0"/>
                  </a:cubicBezTo>
                  <a:cubicBezTo>
                    <a:pt x="3527" y="0"/>
                    <a:pt x="3527" y="0"/>
                    <a:pt x="3527" y="0"/>
                  </a:cubicBezTo>
                  <a:cubicBezTo>
                    <a:pt x="3591" y="0"/>
                    <a:pt x="3644" y="53"/>
                    <a:pt x="3644" y="117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8BD5FC65-073C-4772-9C9F-DD5348100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662" y="4970447"/>
              <a:ext cx="5105852" cy="57016"/>
            </a:xfrm>
            <a:prstGeom prst="rect">
              <a:avLst/>
            </a:prstGeom>
            <a:solidFill>
              <a:schemeClr val="bg1"/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0CEA2ED0-1991-4871-90E6-E35890AA0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5641" y="4984410"/>
              <a:ext cx="923894" cy="290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EA82563-240E-4008-BC3C-872EDE467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662" y="5027463"/>
              <a:ext cx="5105852" cy="66325"/>
            </a:xfrm>
            <a:custGeom>
              <a:avLst/>
              <a:gdLst>
                <a:gd name="T0" fmla="*/ 4308 w 4308"/>
                <a:gd name="T1" fmla="*/ 4 h 56"/>
                <a:gd name="T2" fmla="*/ 2154 w 4308"/>
                <a:gd name="T3" fmla="*/ 56 h 56"/>
                <a:gd name="T4" fmla="*/ 0 w 4308"/>
                <a:gd name="T5" fmla="*/ 4 h 56"/>
                <a:gd name="T6" fmla="*/ 6 w 4308"/>
                <a:gd name="T7" fmla="*/ 0 h 56"/>
                <a:gd name="T8" fmla="*/ 4302 w 4308"/>
                <a:gd name="T9" fmla="*/ 0 h 56"/>
                <a:gd name="T10" fmla="*/ 4308 w 4308"/>
                <a:gd name="T11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8" h="56">
                  <a:moveTo>
                    <a:pt x="4308" y="4"/>
                  </a:moveTo>
                  <a:cubicBezTo>
                    <a:pt x="4308" y="33"/>
                    <a:pt x="3980" y="56"/>
                    <a:pt x="2154" y="56"/>
                  </a:cubicBezTo>
                  <a:cubicBezTo>
                    <a:pt x="340" y="56"/>
                    <a:pt x="0" y="33"/>
                    <a:pt x="0" y="4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4302" y="0"/>
                    <a:pt x="4302" y="0"/>
                    <a:pt x="4302" y="0"/>
                  </a:cubicBezTo>
                  <a:cubicBezTo>
                    <a:pt x="4306" y="1"/>
                    <a:pt x="4308" y="3"/>
                    <a:pt x="4308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noFill/>
              <a:prstDash val="solid"/>
              <a:miter lim="800000"/>
              <a:headEnd/>
              <a:tailEnd/>
            </a:ln>
            <a:effectLst>
              <a:outerShdw blurRad="3175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F90B8C-BB62-44BD-BC64-52BC3593F018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2377564" y="1359085"/>
            <a:ext cx="7400037" cy="4613287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lang="en-US"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1872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935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1EFD73-3EFC-4E7E-977E-6045C0E97022}"/>
              </a:ext>
            </a:extLst>
          </p:cNvPr>
          <p:cNvSpPr txBox="1"/>
          <p:nvPr userDrawn="1"/>
        </p:nvSpPr>
        <p:spPr>
          <a:xfrm rot="16200000">
            <a:off x="-627531" y="3132558"/>
            <a:ext cx="2255746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latin typeface="+mj-lt"/>
              </a:rPr>
              <a:t>Nova</a:t>
            </a:r>
            <a:r>
              <a:rPr lang="en-US" sz="1000">
                <a:solidFill>
                  <a:schemeClr val="tx1"/>
                </a:solidFill>
              </a:rPr>
              <a:t> presentation to DesignTuts team</a:t>
            </a:r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70C2095F-97D9-4094-BD36-0951741A08F7}"/>
              </a:ext>
            </a:extLst>
          </p:cNvPr>
          <p:cNvSpPr/>
          <p:nvPr userDrawn="1"/>
        </p:nvSpPr>
        <p:spPr>
          <a:xfrm rot="5400000">
            <a:off x="-598178" y="5369276"/>
            <a:ext cx="2086902" cy="8905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3ED305-11AC-4DF6-95E5-0D658AC4E0A0}"/>
              </a:ext>
            </a:extLst>
          </p:cNvPr>
          <p:cNvSpPr/>
          <p:nvPr userDrawn="1"/>
        </p:nvSpPr>
        <p:spPr>
          <a:xfrm rot="2700000">
            <a:off x="249648" y="4528320"/>
            <a:ext cx="501388" cy="501323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22A108-D151-4EA8-9380-3C6EB288932B}"/>
              </a:ext>
            </a:extLst>
          </p:cNvPr>
          <p:cNvSpPr/>
          <p:nvPr userDrawn="1"/>
        </p:nvSpPr>
        <p:spPr>
          <a:xfrm rot="2700000">
            <a:off x="293157" y="4571824"/>
            <a:ext cx="414371" cy="414317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3DE27B-C85C-4D54-A022-976B2D0DD19A}"/>
              </a:ext>
            </a:extLst>
          </p:cNvPr>
          <p:cNvSpPr/>
          <p:nvPr userDrawn="1"/>
        </p:nvSpPr>
        <p:spPr>
          <a:xfrm rot="2700000">
            <a:off x="344681" y="4624716"/>
            <a:ext cx="311323" cy="309671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B9A2B0-4CF5-4B3C-8C18-E65E2B8C917A}"/>
              </a:ext>
            </a:extLst>
          </p:cNvPr>
          <p:cNvSpPr/>
          <p:nvPr userDrawn="1"/>
        </p:nvSpPr>
        <p:spPr>
          <a:xfrm rot="2700000">
            <a:off x="394023" y="4672678"/>
            <a:ext cx="212638" cy="212610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81A6E2-5B09-457E-812E-51511A381940}"/>
              </a:ext>
            </a:extLst>
          </p:cNvPr>
          <p:cNvSpPr txBox="1">
            <a:spLocks/>
          </p:cNvSpPr>
          <p:nvPr userDrawn="1"/>
        </p:nvSpPr>
        <p:spPr>
          <a:xfrm>
            <a:off x="438477" y="4619854"/>
            <a:ext cx="123730" cy="2913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b="1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US" sz="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hlinkClick r:id="rId2"/>
            <a:extLst>
              <a:ext uri="{FF2B5EF4-FFF2-40B4-BE49-F238E27FC236}">
                <a16:creationId xmlns:a16="http://schemas.microsoft.com/office/drawing/2014/main" id="{DFEF7234-7D16-4547-AD06-EF442D231C26}"/>
              </a:ext>
            </a:extLst>
          </p:cNvPr>
          <p:cNvSpPr/>
          <p:nvPr userDrawn="1"/>
        </p:nvSpPr>
        <p:spPr>
          <a:xfrm>
            <a:off x="11679862" y="3250568"/>
            <a:ext cx="356819" cy="35686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756953-F73D-473A-AAB6-F6742A70FB12}"/>
              </a:ext>
            </a:extLst>
          </p:cNvPr>
          <p:cNvSpPr/>
          <p:nvPr userDrawn="1"/>
        </p:nvSpPr>
        <p:spPr>
          <a:xfrm rot="2700000">
            <a:off x="11716761" y="3290685"/>
            <a:ext cx="283021" cy="282984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E41AB32-3111-45E8-A763-621C6AB956B7}"/>
              </a:ext>
            </a:extLst>
          </p:cNvPr>
          <p:cNvSpPr>
            <a:spLocks/>
          </p:cNvSpPr>
          <p:nvPr userDrawn="1"/>
        </p:nvSpPr>
        <p:spPr bwMode="auto">
          <a:xfrm>
            <a:off x="11829832" y="3371063"/>
            <a:ext cx="56879" cy="122229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0952" tIns="30476" rIns="60952" bIns="30476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2" name="Rectangle 11">
            <a:hlinkClick r:id="rId3"/>
            <a:extLst>
              <a:ext uri="{FF2B5EF4-FFF2-40B4-BE49-F238E27FC236}">
                <a16:creationId xmlns:a16="http://schemas.microsoft.com/office/drawing/2014/main" id="{A53A1220-5AB6-40B6-A7C2-28F939B5D56E}"/>
              </a:ext>
            </a:extLst>
          </p:cNvPr>
          <p:cNvSpPr/>
          <p:nvPr userDrawn="1"/>
        </p:nvSpPr>
        <p:spPr>
          <a:xfrm>
            <a:off x="11679862" y="2839999"/>
            <a:ext cx="356819" cy="35686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407B0DC-8427-4721-AAA2-A667E86D7C2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795206" y="2957895"/>
            <a:ext cx="126131" cy="121074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0952" tIns="30476" rIns="60952" bIns="30476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6298F93-E28A-4A6A-B4B1-5DB8B90DBD4D}"/>
              </a:ext>
            </a:extLst>
          </p:cNvPr>
          <p:cNvSpPr/>
          <p:nvPr userDrawn="1"/>
        </p:nvSpPr>
        <p:spPr>
          <a:xfrm rot="2700000">
            <a:off x="11716761" y="2880117"/>
            <a:ext cx="283021" cy="282984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Rectangle 14">
            <a:hlinkClick r:id="rId4"/>
            <a:extLst>
              <a:ext uri="{FF2B5EF4-FFF2-40B4-BE49-F238E27FC236}">
                <a16:creationId xmlns:a16="http://schemas.microsoft.com/office/drawing/2014/main" id="{C85C7F75-41AD-4A3A-8E42-56FFCC54EA35}"/>
              </a:ext>
            </a:extLst>
          </p:cNvPr>
          <p:cNvSpPr/>
          <p:nvPr userDrawn="1"/>
        </p:nvSpPr>
        <p:spPr>
          <a:xfrm>
            <a:off x="11679862" y="3661136"/>
            <a:ext cx="356819" cy="35686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405FD7B-4C67-4C0D-A50B-CD501A6FFE60}"/>
              </a:ext>
            </a:extLst>
          </p:cNvPr>
          <p:cNvSpPr>
            <a:spLocks/>
          </p:cNvSpPr>
          <p:nvPr userDrawn="1"/>
        </p:nvSpPr>
        <p:spPr bwMode="auto">
          <a:xfrm>
            <a:off x="11789999" y="3790030"/>
            <a:ext cx="136546" cy="111548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0952" tIns="30476" rIns="60952" bIns="30476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468AF2-4BDF-494C-8E68-D8622BC33408}"/>
              </a:ext>
            </a:extLst>
          </p:cNvPr>
          <p:cNvSpPr/>
          <p:nvPr userDrawn="1"/>
        </p:nvSpPr>
        <p:spPr>
          <a:xfrm rot="2700000">
            <a:off x="11716761" y="3701253"/>
            <a:ext cx="283021" cy="282984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FB5C87-D273-4741-B8BC-9DDDF4ACCED6}"/>
              </a:ext>
            </a:extLst>
          </p:cNvPr>
          <p:cNvGrpSpPr/>
          <p:nvPr userDrawn="1"/>
        </p:nvGrpSpPr>
        <p:grpSpPr>
          <a:xfrm>
            <a:off x="474709" y="420355"/>
            <a:ext cx="51266" cy="575008"/>
            <a:chOff x="447517" y="840709"/>
            <a:chExt cx="102546" cy="1150016"/>
          </a:xfrm>
        </p:grpSpPr>
        <p:sp>
          <p:nvSpPr>
            <p:cNvPr id="19" name="Oval 28">
              <a:extLst>
                <a:ext uri="{FF2B5EF4-FFF2-40B4-BE49-F238E27FC236}">
                  <a16:creationId xmlns:a16="http://schemas.microsoft.com/office/drawing/2014/main" id="{77A9FED8-8494-4471-996B-444CA69B5905}"/>
                </a:ext>
              </a:extLst>
            </p:cNvPr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>
                <a:solidFill>
                  <a:schemeClr val="accent3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456D321-15D2-4AFE-99BB-E6FF0048B358}"/>
                </a:ext>
              </a:extLst>
            </p:cNvPr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>
                <a:solidFill>
                  <a:schemeClr val="accent3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DF4838A-6FF2-49AF-9BE3-76AE8F2D9BC2}"/>
                </a:ext>
              </a:extLst>
            </p:cNvPr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>
                <a:solidFill>
                  <a:schemeClr val="accent3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0876AB-E2E5-4728-B737-74306782D9BA}"/>
                </a:ext>
              </a:extLst>
            </p:cNvPr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5F4416-25C5-4530-A8BB-0DB995984C1E}"/>
              </a:ext>
            </a:extLst>
          </p:cNvPr>
          <p:cNvGrpSpPr/>
          <p:nvPr userDrawn="1"/>
        </p:nvGrpSpPr>
        <p:grpSpPr>
          <a:xfrm>
            <a:off x="11832638" y="6017187"/>
            <a:ext cx="51266" cy="575008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>
              <a:extLst>
                <a:ext uri="{FF2B5EF4-FFF2-40B4-BE49-F238E27FC236}">
                  <a16:creationId xmlns:a16="http://schemas.microsoft.com/office/drawing/2014/main" id="{3B70F7E5-CE4C-4884-B385-0FE696B474DF}"/>
                </a:ext>
              </a:extLst>
            </p:cNvPr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>
                <a:solidFill>
                  <a:schemeClr val="accent3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F4C602B-647A-493F-B078-429D1685D74E}"/>
                </a:ext>
              </a:extLst>
            </p:cNvPr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>
                <a:solidFill>
                  <a:schemeClr val="accent3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0110167-0DC5-4BDE-AF07-ADF6A3882B86}"/>
                </a:ext>
              </a:extLst>
            </p:cNvPr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>
                <a:solidFill>
                  <a:schemeClr val="accent3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72FD95-278B-4473-9721-0ED692FED85A}"/>
                </a:ext>
              </a:extLst>
            </p:cNvPr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>
                <a:solidFill>
                  <a:schemeClr val="accent3"/>
                </a:solidFill>
              </a:endParaRPr>
            </a:p>
          </p:txBody>
        </p:sp>
      </p:grp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F699BD0-E3CD-4B7D-9308-5545CC5626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2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3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3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2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1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43.xml"/><Relationship Id="rId42" Type="http://schemas.openxmlformats.org/officeDocument/2006/relationships/slideLayout" Target="../slideLayouts/slideLayout164.xml"/><Relationship Id="rId47" Type="http://schemas.openxmlformats.org/officeDocument/2006/relationships/slideLayout" Target="../slideLayouts/slideLayout169.xml"/><Relationship Id="rId63" Type="http://schemas.openxmlformats.org/officeDocument/2006/relationships/slideLayout" Target="../slideLayouts/slideLayout185.xml"/><Relationship Id="rId68" Type="http://schemas.openxmlformats.org/officeDocument/2006/relationships/slideLayout" Target="../slideLayouts/slideLayout190.xml"/><Relationship Id="rId84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33.xml"/><Relationship Id="rId32" Type="http://schemas.openxmlformats.org/officeDocument/2006/relationships/slideLayout" Target="../slideLayouts/slideLayout154.xml"/><Relationship Id="rId37" Type="http://schemas.openxmlformats.org/officeDocument/2006/relationships/slideLayout" Target="../slideLayouts/slideLayout159.xml"/><Relationship Id="rId53" Type="http://schemas.openxmlformats.org/officeDocument/2006/relationships/slideLayout" Target="../slideLayouts/slideLayout175.xml"/><Relationship Id="rId58" Type="http://schemas.openxmlformats.org/officeDocument/2006/relationships/slideLayout" Target="../slideLayouts/slideLayout180.xml"/><Relationship Id="rId74" Type="http://schemas.openxmlformats.org/officeDocument/2006/relationships/slideLayout" Target="../slideLayouts/slideLayout196.xml"/><Relationship Id="rId79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Relationship Id="rId27" Type="http://schemas.openxmlformats.org/officeDocument/2006/relationships/slideLayout" Target="../slideLayouts/slideLayout149.xml"/><Relationship Id="rId30" Type="http://schemas.openxmlformats.org/officeDocument/2006/relationships/slideLayout" Target="../slideLayouts/slideLayout152.xml"/><Relationship Id="rId35" Type="http://schemas.openxmlformats.org/officeDocument/2006/relationships/slideLayout" Target="../slideLayouts/slideLayout157.xml"/><Relationship Id="rId43" Type="http://schemas.openxmlformats.org/officeDocument/2006/relationships/slideLayout" Target="../slideLayouts/slideLayout165.xml"/><Relationship Id="rId48" Type="http://schemas.openxmlformats.org/officeDocument/2006/relationships/slideLayout" Target="../slideLayouts/slideLayout170.xml"/><Relationship Id="rId56" Type="http://schemas.openxmlformats.org/officeDocument/2006/relationships/slideLayout" Target="../slideLayouts/slideLayout178.xml"/><Relationship Id="rId64" Type="http://schemas.openxmlformats.org/officeDocument/2006/relationships/slideLayout" Target="../slideLayouts/slideLayout186.xml"/><Relationship Id="rId69" Type="http://schemas.openxmlformats.org/officeDocument/2006/relationships/slideLayout" Target="../slideLayouts/slideLayout191.xml"/><Relationship Id="rId77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130.xml"/><Relationship Id="rId51" Type="http://schemas.openxmlformats.org/officeDocument/2006/relationships/slideLayout" Target="../slideLayouts/slideLayout173.xml"/><Relationship Id="rId72" Type="http://schemas.openxmlformats.org/officeDocument/2006/relationships/slideLayout" Target="../slideLayouts/slideLayout194.xml"/><Relationship Id="rId80" Type="http://schemas.openxmlformats.org/officeDocument/2006/relationships/slideLayout" Target="../slideLayouts/slideLayout202.xml"/><Relationship Id="rId85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5" Type="http://schemas.openxmlformats.org/officeDocument/2006/relationships/slideLayout" Target="../slideLayouts/slideLayout147.xml"/><Relationship Id="rId33" Type="http://schemas.openxmlformats.org/officeDocument/2006/relationships/slideLayout" Target="../slideLayouts/slideLayout155.xml"/><Relationship Id="rId38" Type="http://schemas.openxmlformats.org/officeDocument/2006/relationships/slideLayout" Target="../slideLayouts/slideLayout160.xml"/><Relationship Id="rId46" Type="http://schemas.openxmlformats.org/officeDocument/2006/relationships/slideLayout" Target="../slideLayouts/slideLayout168.xml"/><Relationship Id="rId59" Type="http://schemas.openxmlformats.org/officeDocument/2006/relationships/slideLayout" Target="../slideLayouts/slideLayout181.xml"/><Relationship Id="rId67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42.xml"/><Relationship Id="rId41" Type="http://schemas.openxmlformats.org/officeDocument/2006/relationships/slideLayout" Target="../slideLayouts/slideLayout163.xml"/><Relationship Id="rId54" Type="http://schemas.openxmlformats.org/officeDocument/2006/relationships/slideLayout" Target="../slideLayouts/slideLayout176.xml"/><Relationship Id="rId62" Type="http://schemas.openxmlformats.org/officeDocument/2006/relationships/slideLayout" Target="../slideLayouts/slideLayout184.xml"/><Relationship Id="rId70" Type="http://schemas.openxmlformats.org/officeDocument/2006/relationships/slideLayout" Target="../slideLayouts/slideLayout192.xml"/><Relationship Id="rId75" Type="http://schemas.openxmlformats.org/officeDocument/2006/relationships/slideLayout" Target="../slideLayouts/slideLayout197.xml"/><Relationship Id="rId83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7.xml"/><Relationship Id="rId23" Type="http://schemas.openxmlformats.org/officeDocument/2006/relationships/slideLayout" Target="../slideLayouts/slideLayout145.xml"/><Relationship Id="rId28" Type="http://schemas.openxmlformats.org/officeDocument/2006/relationships/slideLayout" Target="../slideLayouts/slideLayout150.xml"/><Relationship Id="rId36" Type="http://schemas.openxmlformats.org/officeDocument/2006/relationships/slideLayout" Target="../slideLayouts/slideLayout158.xml"/><Relationship Id="rId49" Type="http://schemas.openxmlformats.org/officeDocument/2006/relationships/slideLayout" Target="../slideLayouts/slideLayout171.xml"/><Relationship Id="rId57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53.xml"/><Relationship Id="rId44" Type="http://schemas.openxmlformats.org/officeDocument/2006/relationships/slideLayout" Target="../slideLayouts/slideLayout166.xml"/><Relationship Id="rId52" Type="http://schemas.openxmlformats.org/officeDocument/2006/relationships/slideLayout" Target="../slideLayouts/slideLayout174.xml"/><Relationship Id="rId60" Type="http://schemas.openxmlformats.org/officeDocument/2006/relationships/slideLayout" Target="../slideLayouts/slideLayout182.xml"/><Relationship Id="rId65" Type="http://schemas.openxmlformats.org/officeDocument/2006/relationships/slideLayout" Target="../slideLayouts/slideLayout187.xml"/><Relationship Id="rId73" Type="http://schemas.openxmlformats.org/officeDocument/2006/relationships/slideLayout" Target="../slideLayouts/slideLayout195.xml"/><Relationship Id="rId78" Type="http://schemas.openxmlformats.org/officeDocument/2006/relationships/slideLayout" Target="../slideLayouts/slideLayout200.xml"/><Relationship Id="rId81" Type="http://schemas.openxmlformats.org/officeDocument/2006/relationships/slideLayout" Target="../slideLayouts/slideLayout203.xml"/><Relationship Id="rId86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9" Type="http://schemas.openxmlformats.org/officeDocument/2006/relationships/slideLayout" Target="../slideLayouts/slideLayout161.xml"/><Relationship Id="rId34" Type="http://schemas.openxmlformats.org/officeDocument/2006/relationships/slideLayout" Target="../slideLayouts/slideLayout156.xml"/><Relationship Id="rId50" Type="http://schemas.openxmlformats.org/officeDocument/2006/relationships/slideLayout" Target="../slideLayouts/slideLayout172.xml"/><Relationship Id="rId55" Type="http://schemas.openxmlformats.org/officeDocument/2006/relationships/slideLayout" Target="../slideLayouts/slideLayout177.xml"/><Relationship Id="rId76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29.xml"/><Relationship Id="rId71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46.xml"/><Relationship Id="rId40" Type="http://schemas.openxmlformats.org/officeDocument/2006/relationships/slideLayout" Target="../slideLayouts/slideLayout162.xml"/><Relationship Id="rId45" Type="http://schemas.openxmlformats.org/officeDocument/2006/relationships/slideLayout" Target="../slideLayouts/slideLayout167.xml"/><Relationship Id="rId66" Type="http://schemas.openxmlformats.org/officeDocument/2006/relationships/slideLayout" Target="../slideLayouts/slideLayout188.xml"/><Relationship Id="rId87" Type="http://schemas.openxmlformats.org/officeDocument/2006/relationships/theme" Target="../theme/theme10.xml"/><Relationship Id="rId61" Type="http://schemas.openxmlformats.org/officeDocument/2006/relationships/slideLayout" Target="../slideLayouts/slideLayout183.xml"/><Relationship Id="rId82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CB4BE-5640-44C9-A594-38FB230DF921}" type="datetimeFigureOut">
              <a:rPr lang="id-ID" smtClean="0"/>
              <a:t>08/09/2023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390B-B8C2-4735-8BF5-3F1CD87BF64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636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805" r:id="rId27"/>
    <p:sldLayoutId id="2147483806" r:id="rId28"/>
    <p:sldLayoutId id="2147483807" r:id="rId29"/>
    <p:sldLayoutId id="2147483841" r:id="rId30"/>
    <p:sldLayoutId id="2147483842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67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  <p:sldLayoutId id="2147483869" r:id="rId24"/>
    <p:sldLayoutId id="2147483870" r:id="rId25"/>
    <p:sldLayoutId id="2147483871" r:id="rId26"/>
    <p:sldLayoutId id="2147483872" r:id="rId27"/>
    <p:sldLayoutId id="2147483873" r:id="rId28"/>
    <p:sldLayoutId id="2147483874" r:id="rId29"/>
    <p:sldLayoutId id="2147483875" r:id="rId30"/>
    <p:sldLayoutId id="2147483876" r:id="rId31"/>
    <p:sldLayoutId id="2147483877" r:id="rId32"/>
    <p:sldLayoutId id="2147483878" r:id="rId33"/>
    <p:sldLayoutId id="2147483879" r:id="rId34"/>
    <p:sldLayoutId id="2147483880" r:id="rId35"/>
    <p:sldLayoutId id="2147483881" r:id="rId36"/>
    <p:sldLayoutId id="2147483882" r:id="rId37"/>
    <p:sldLayoutId id="2147483883" r:id="rId38"/>
    <p:sldLayoutId id="2147483884" r:id="rId39"/>
    <p:sldLayoutId id="2147483885" r:id="rId40"/>
    <p:sldLayoutId id="2147483886" r:id="rId41"/>
    <p:sldLayoutId id="2147483887" r:id="rId42"/>
    <p:sldLayoutId id="2147483888" r:id="rId43"/>
    <p:sldLayoutId id="2147483889" r:id="rId44"/>
    <p:sldLayoutId id="2147483890" r:id="rId45"/>
    <p:sldLayoutId id="2147483891" r:id="rId46"/>
    <p:sldLayoutId id="2147483892" r:id="rId47"/>
    <p:sldLayoutId id="2147483893" r:id="rId48"/>
    <p:sldLayoutId id="2147483894" r:id="rId49"/>
    <p:sldLayoutId id="2147483895" r:id="rId50"/>
    <p:sldLayoutId id="2147483896" r:id="rId51"/>
    <p:sldLayoutId id="2147483897" r:id="rId52"/>
    <p:sldLayoutId id="2147483898" r:id="rId53"/>
    <p:sldLayoutId id="2147483899" r:id="rId54"/>
    <p:sldLayoutId id="2147483900" r:id="rId55"/>
    <p:sldLayoutId id="2147483901" r:id="rId56"/>
    <p:sldLayoutId id="2147483902" r:id="rId57"/>
    <p:sldLayoutId id="2147483903" r:id="rId58"/>
    <p:sldLayoutId id="2147483904" r:id="rId59"/>
    <p:sldLayoutId id="2147483905" r:id="rId60"/>
    <p:sldLayoutId id="2147483906" r:id="rId61"/>
    <p:sldLayoutId id="2147483907" r:id="rId62"/>
    <p:sldLayoutId id="2147483908" r:id="rId63"/>
    <p:sldLayoutId id="2147483909" r:id="rId64"/>
    <p:sldLayoutId id="2147483910" r:id="rId65"/>
    <p:sldLayoutId id="2147483911" r:id="rId66"/>
    <p:sldLayoutId id="2147483912" r:id="rId67"/>
    <p:sldLayoutId id="2147483913" r:id="rId68"/>
    <p:sldLayoutId id="2147483914" r:id="rId69"/>
    <p:sldLayoutId id="2147483915" r:id="rId70"/>
    <p:sldLayoutId id="2147483916" r:id="rId71"/>
    <p:sldLayoutId id="2147483917" r:id="rId72"/>
    <p:sldLayoutId id="2147483918" r:id="rId73"/>
    <p:sldLayoutId id="2147483919" r:id="rId74"/>
    <p:sldLayoutId id="2147483920" r:id="rId75"/>
    <p:sldLayoutId id="2147483921" r:id="rId76"/>
    <p:sldLayoutId id="2147483922" r:id="rId77"/>
    <p:sldLayoutId id="2147483923" r:id="rId78"/>
    <p:sldLayoutId id="2147483924" r:id="rId79"/>
    <p:sldLayoutId id="2147483925" r:id="rId80"/>
    <p:sldLayoutId id="2147483926" r:id="rId81"/>
    <p:sldLayoutId id="2147483927" r:id="rId82"/>
    <p:sldLayoutId id="2147483928" r:id="rId83"/>
    <p:sldLayoutId id="2147483929" r:id="rId84"/>
    <p:sldLayoutId id="2147483930" r:id="rId85"/>
    <p:sldLayoutId id="2147483931" r:id="rId8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447"/>
            <a:ext cx="12192000" cy="372533"/>
          </a:xfrm>
          <a:prstGeom prst="rect">
            <a:avLst/>
          </a:prstGeom>
        </p:spPr>
      </p:pic>
      <p:pic>
        <p:nvPicPr>
          <p:cNvPr id="19" name="Bilde 18" descr="YS-forbund_neg.ai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7" y="6522080"/>
            <a:ext cx="777240" cy="355600"/>
          </a:xfrm>
          <a:prstGeom prst="rect">
            <a:avLst/>
          </a:prstGeom>
        </p:spPr>
      </p:pic>
      <p:pic>
        <p:nvPicPr>
          <p:cNvPr id="16" name="Bilde 15" descr="Parat_logo_rgb.a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117" y="240000"/>
            <a:ext cx="731520" cy="90424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56000" y="752489"/>
            <a:ext cx="1008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56000" y="2012367"/>
            <a:ext cx="10080000" cy="386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56000" y="60178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0D77F-86A5-174C-B2F4-56DC26B36B33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0178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91200" y="60178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DB0B-B5C9-9D40-876C-71313FB953BD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 descr="Parat_malgrafikk_ppt_rgb.ai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83647" y="9783002"/>
            <a:ext cx="12684760" cy="6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9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5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EA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72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843" r:id="rId33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624">
          <p15:clr>
            <a:srgbClr val="F26B43"/>
          </p15:clr>
        </p15:guide>
        <p15:guide id="4" orient="horz" pos="8016">
          <p15:clr>
            <a:srgbClr val="F26B43"/>
          </p15:clr>
        </p15:guide>
        <p15:guide id="6" pos="625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8640">
          <p15:clr>
            <a:srgbClr val="F26B43"/>
          </p15:clr>
        </p15:guide>
        <p15:guide id="9">
          <p15:clr>
            <a:srgbClr val="F26B43"/>
          </p15:clr>
        </p15:guide>
        <p15:guide id="10" pos="14737">
          <p15:clr>
            <a:srgbClr val="F26B43"/>
          </p15:clr>
        </p15:guide>
        <p15:guide id="11" pos="1536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50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1" r:id="rId9"/>
    <p:sldLayoutId id="2147483803" r:id="rId10"/>
    <p:sldLayoutId id="2147483824" r:id="rId11"/>
    <p:sldLayoutId id="2147483825" r:id="rId12"/>
    <p:sldLayoutId id="2147483826" r:id="rId13"/>
    <p:sldLayoutId id="2147483827" r:id="rId14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5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43BEE53-D0C0-46ED-87CD-542C49A5D48D}"/>
              </a:ext>
            </a:extLst>
          </p:cNvPr>
          <p:cNvSpPr/>
          <p:nvPr userDrawn="1"/>
        </p:nvSpPr>
        <p:spPr>
          <a:xfrm rot="5400000">
            <a:off x="-4141904" y="-1801066"/>
            <a:ext cx="9645422" cy="9644166"/>
          </a:xfrm>
          <a:prstGeom prst="roundRect">
            <a:avLst>
              <a:gd name="adj" fmla="val 42902"/>
            </a:avLst>
          </a:prstGeom>
          <a:solidFill>
            <a:srgbClr val="F15D21"/>
          </a:solidFill>
          <a:ln>
            <a:noFill/>
          </a:ln>
          <a:effectLst>
            <a:outerShdw blurRad="685800" sx="102000" sy="102000" algn="ctr" rotWithShape="0">
              <a:srgbClr val="F15D2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F2F5B1D-3438-4931-AE39-D1E058B1ACC7}"/>
              </a:ext>
            </a:extLst>
          </p:cNvPr>
          <p:cNvSpPr/>
          <p:nvPr userDrawn="1"/>
        </p:nvSpPr>
        <p:spPr>
          <a:xfrm rot="2700000">
            <a:off x="-6768859" y="-2601166"/>
            <a:ext cx="9645422" cy="9644166"/>
          </a:xfrm>
          <a:prstGeom prst="roundRect">
            <a:avLst>
              <a:gd name="adj" fmla="val 41785"/>
            </a:avLst>
          </a:prstGeom>
          <a:solidFill>
            <a:srgbClr val="E8510F"/>
          </a:solidFill>
          <a:ln>
            <a:noFill/>
          </a:ln>
          <a:effectLst>
            <a:outerShdw blurRad="685800" sx="102000" sy="102000" algn="ctr" rotWithShape="0">
              <a:srgbClr val="F15D21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D860D2-E8F4-4DB0-AA5F-816536553540}"/>
              </a:ext>
            </a:extLst>
          </p:cNvPr>
          <p:cNvSpPr/>
          <p:nvPr userDrawn="1"/>
        </p:nvSpPr>
        <p:spPr>
          <a:xfrm rot="2700000">
            <a:off x="4855017" y="-1482419"/>
            <a:ext cx="9645422" cy="9644166"/>
          </a:xfrm>
          <a:prstGeom prst="roundRect">
            <a:avLst>
              <a:gd name="adj" fmla="val 42623"/>
            </a:avLst>
          </a:prstGeom>
          <a:solidFill>
            <a:srgbClr val="E8510F"/>
          </a:solidFill>
          <a:ln>
            <a:noFill/>
          </a:ln>
          <a:effectLst>
            <a:outerShdw blurRad="685800" sx="102000" sy="102000" algn="ctr" rotWithShape="0">
              <a:srgbClr val="F15D2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9608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1" r:id="rId2"/>
    <p:sldLayoutId id="2147483812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4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B4E8-DD16-4C5B-B63B-8DE8F2FDB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3200" y="6153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E74F7-3300-457A-B626-DF17756E4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81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97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4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4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Parats</a:t>
            </a:r>
            <a:r>
              <a:rPr lang="en-US" dirty="0"/>
              <a:t> </a:t>
            </a:r>
            <a:r>
              <a:rPr lang="en-US" dirty="0" err="1"/>
              <a:t>årsrapport</a:t>
            </a:r>
            <a:r>
              <a:rPr lang="en-US" dirty="0"/>
              <a:t> 2022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3056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FCE982A-45EF-ED4B-A0DE-797ADA3F22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11" b="611"/>
          <a:stretch/>
        </p:blipFill>
        <p:spPr>
          <a:xfrm>
            <a:off x="-5401966" y="1529890"/>
            <a:ext cx="5853870" cy="3586524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212B601-E3EE-3548-9C94-CA610FEB1E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>
            <a:off x="893364" y="1529890"/>
            <a:ext cx="6604660" cy="3586524"/>
          </a:xfrm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8F87C853-F316-4F37-9E25-732948CC58BA}"/>
              </a:ext>
            </a:extLst>
          </p:cNvPr>
          <p:cNvSpPr>
            <a:spLocks/>
          </p:cNvSpPr>
          <p:nvPr/>
        </p:nvSpPr>
        <p:spPr bwMode="auto">
          <a:xfrm rot="5400000">
            <a:off x="7119625" y="5216823"/>
            <a:ext cx="2249722" cy="2260600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baseline="-25000" dirty="0"/>
              <a:t> 	</a:t>
            </a: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7FC6353F-4942-46DA-822F-0F78320A5526}"/>
              </a:ext>
            </a:extLst>
          </p:cNvPr>
          <p:cNvSpPr>
            <a:spLocks/>
          </p:cNvSpPr>
          <p:nvPr/>
        </p:nvSpPr>
        <p:spPr bwMode="auto">
          <a:xfrm rot="2265543">
            <a:off x="4400320" y="-1168446"/>
            <a:ext cx="2042212" cy="2052086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rgbClr val="F15D2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baseline="-25000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500157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A5FC5A-8B4B-42DF-9175-45CCB7D138E8}"/>
              </a:ext>
            </a:extLst>
          </p:cNvPr>
          <p:cNvSpPr/>
          <p:nvPr/>
        </p:nvSpPr>
        <p:spPr>
          <a:xfrm>
            <a:off x="2468703" y="2758750"/>
            <a:ext cx="7254591" cy="1340500"/>
          </a:xfrm>
          <a:prstGeom prst="roundRect">
            <a:avLst>
              <a:gd name="adj" fmla="val 50000"/>
            </a:avLst>
          </a:prstGeom>
          <a:noFill/>
          <a:ln w="127000">
            <a:solidFill>
              <a:schemeClr val="bg1"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>
              <a:defRPr/>
            </a:pPr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4F245-4B91-4380-868E-C0E4FC0F0108}"/>
              </a:ext>
            </a:extLst>
          </p:cNvPr>
          <p:cNvSpPr txBox="1"/>
          <p:nvPr/>
        </p:nvSpPr>
        <p:spPr>
          <a:xfrm>
            <a:off x="2654441" y="2875074"/>
            <a:ext cx="6052235" cy="1154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>
              <a:defRPr/>
            </a:pPr>
            <a:r>
              <a:rPr lang="en-US" sz="6899" dirty="0"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TILLIT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F04756-3E83-4968-B9BC-B26893CDD7EC}"/>
              </a:ext>
            </a:extLst>
          </p:cNvPr>
          <p:cNvSpPr/>
          <p:nvPr/>
        </p:nvSpPr>
        <p:spPr>
          <a:xfrm>
            <a:off x="8451544" y="2849417"/>
            <a:ext cx="1159165" cy="11591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2820000" sx="102000" sy="102000" algn="ctr" rotWithShape="0">
              <a:srgbClr val="E8510F">
                <a:alpha val="7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>
              <a:defRPr/>
            </a:pPr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2CC529-B073-9345-A7B0-5301CC3ED663}"/>
              </a:ext>
            </a:extLst>
          </p:cNvPr>
          <p:cNvSpPr/>
          <p:nvPr/>
        </p:nvSpPr>
        <p:spPr>
          <a:xfrm>
            <a:off x="2601515" y="4404836"/>
            <a:ext cx="6988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mener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tillit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vår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viktigste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verdi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414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79167E-6 0 L -0.3198 0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91F2E71-E857-0B49-848E-F1A4B8456E7E}"/>
              </a:ext>
            </a:extLst>
          </p:cNvPr>
          <p:cNvSpPr/>
          <p:nvPr/>
        </p:nvSpPr>
        <p:spPr>
          <a:xfrm>
            <a:off x="781742" y="647700"/>
            <a:ext cx="10628516" cy="5524500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4637D3-DB0C-5F47-B3D4-5ABCCA7E4204}"/>
              </a:ext>
            </a:extLst>
          </p:cNvPr>
          <p:cNvSpPr/>
          <p:nvPr/>
        </p:nvSpPr>
        <p:spPr>
          <a:xfrm>
            <a:off x="1926430" y="2179701"/>
            <a:ext cx="8339139" cy="2764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“Det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første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året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denne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landsmøteperioden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vært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godt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Ser vi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medlemstallet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isolert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sett, er det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beste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noensinne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Aldri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vært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så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mange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2022. Men vi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også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overfor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utfordringer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ctr">
              <a:lnSpc>
                <a:spcPct val="150000"/>
              </a:lnSpc>
            </a:pPr>
            <a:endParaRPr lang="en-US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Unn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Kristin Olsen</a:t>
            </a:r>
          </a:p>
          <a:p>
            <a:pPr algn="ctr">
              <a:lnSpc>
                <a:spcPct val="150000"/>
              </a:lnSpc>
            </a:pP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3E0BF5-6B8F-4091-B452-5ADD89C0E655}"/>
              </a:ext>
            </a:extLst>
          </p:cNvPr>
          <p:cNvSpPr/>
          <p:nvPr/>
        </p:nvSpPr>
        <p:spPr>
          <a:xfrm>
            <a:off x="0" y="447"/>
            <a:ext cx="2276569" cy="6857107"/>
          </a:xfrm>
          <a:prstGeom prst="rect">
            <a:avLst/>
          </a:prstGeom>
          <a:solidFill>
            <a:srgbClr val="F15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16C470-BD00-4EDA-8C9B-6B76764513DB}"/>
              </a:ext>
            </a:extLst>
          </p:cNvPr>
          <p:cNvGrpSpPr/>
          <p:nvPr/>
        </p:nvGrpSpPr>
        <p:grpSpPr>
          <a:xfrm>
            <a:off x="6013923" y="3088353"/>
            <a:ext cx="719044" cy="570632"/>
            <a:chOff x="19380200" y="4471988"/>
            <a:chExt cx="1438276" cy="1141412"/>
          </a:xfrm>
          <a:solidFill>
            <a:srgbClr val="F15D21"/>
          </a:solidFill>
        </p:grpSpPr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2C2BDF4F-8343-4969-B49C-650AEE3AA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0200" y="4868863"/>
              <a:ext cx="1176338" cy="347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C0C18D9-8936-438F-8188-3DEEDD14D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263" y="4471988"/>
              <a:ext cx="811213" cy="814387"/>
            </a:xfrm>
            <a:custGeom>
              <a:avLst/>
              <a:gdLst>
                <a:gd name="T0" fmla="*/ 511 w 511"/>
                <a:gd name="T1" fmla="*/ 359 h 513"/>
                <a:gd name="T2" fmla="*/ 358 w 511"/>
                <a:gd name="T3" fmla="*/ 513 h 513"/>
                <a:gd name="T4" fmla="*/ 314 w 511"/>
                <a:gd name="T5" fmla="*/ 469 h 513"/>
                <a:gd name="T6" fmla="*/ 96 w 511"/>
                <a:gd name="T7" fmla="*/ 250 h 513"/>
                <a:gd name="T8" fmla="*/ 0 w 511"/>
                <a:gd name="T9" fmla="*/ 154 h 513"/>
                <a:gd name="T10" fmla="*/ 153 w 511"/>
                <a:gd name="T11" fmla="*/ 0 h 513"/>
                <a:gd name="T12" fmla="*/ 358 w 511"/>
                <a:gd name="T13" fmla="*/ 206 h 513"/>
                <a:gd name="T14" fmla="*/ 511 w 511"/>
                <a:gd name="T15" fmla="*/ 359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1" h="513">
                  <a:moveTo>
                    <a:pt x="511" y="359"/>
                  </a:moveTo>
                  <a:lnTo>
                    <a:pt x="358" y="513"/>
                  </a:lnTo>
                  <a:lnTo>
                    <a:pt x="314" y="469"/>
                  </a:lnTo>
                  <a:lnTo>
                    <a:pt x="96" y="250"/>
                  </a:lnTo>
                  <a:lnTo>
                    <a:pt x="0" y="154"/>
                  </a:lnTo>
                  <a:lnTo>
                    <a:pt x="153" y="0"/>
                  </a:lnTo>
                  <a:lnTo>
                    <a:pt x="358" y="206"/>
                  </a:lnTo>
                  <a:lnTo>
                    <a:pt x="511" y="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10BF1B4-CD36-4AC7-AFEA-79E81DA2E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7263" y="4799013"/>
              <a:ext cx="811213" cy="814387"/>
            </a:xfrm>
            <a:custGeom>
              <a:avLst/>
              <a:gdLst>
                <a:gd name="T0" fmla="*/ 511 w 511"/>
                <a:gd name="T1" fmla="*/ 153 h 513"/>
                <a:gd name="T2" fmla="*/ 358 w 511"/>
                <a:gd name="T3" fmla="*/ 307 h 513"/>
                <a:gd name="T4" fmla="*/ 153 w 511"/>
                <a:gd name="T5" fmla="*/ 513 h 513"/>
                <a:gd name="T6" fmla="*/ 0 w 511"/>
                <a:gd name="T7" fmla="*/ 359 h 513"/>
                <a:gd name="T8" fmla="*/ 358 w 511"/>
                <a:gd name="T9" fmla="*/ 0 h 513"/>
                <a:gd name="T10" fmla="*/ 511 w 511"/>
                <a:gd name="T11" fmla="*/ 15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1" h="513">
                  <a:moveTo>
                    <a:pt x="511" y="153"/>
                  </a:moveTo>
                  <a:lnTo>
                    <a:pt x="358" y="307"/>
                  </a:lnTo>
                  <a:lnTo>
                    <a:pt x="153" y="513"/>
                  </a:lnTo>
                  <a:lnTo>
                    <a:pt x="0" y="359"/>
                  </a:lnTo>
                  <a:lnTo>
                    <a:pt x="358" y="0"/>
                  </a:lnTo>
                  <a:lnTo>
                    <a:pt x="511" y="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6DA041C-55AC-D04D-8400-903F6406F5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131" r="20131"/>
          <a:stretch/>
        </p:blipFill>
        <p:spPr>
          <a:xfrm>
            <a:off x="1327894" y="1035467"/>
            <a:ext cx="3965372" cy="4432753"/>
          </a:xfrm>
          <a:prstGeom prst="ellipse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890C6D3-35DC-46D7-9BAA-5C0BAC33E275}"/>
              </a:ext>
            </a:extLst>
          </p:cNvPr>
          <p:cNvSpPr/>
          <p:nvPr/>
        </p:nvSpPr>
        <p:spPr>
          <a:xfrm>
            <a:off x="1108084" y="929661"/>
            <a:ext cx="4676062" cy="4779595"/>
          </a:xfrm>
          <a:custGeom>
            <a:avLst/>
            <a:gdLst>
              <a:gd name="connsiteX0" fmla="*/ 3845331 w 7690660"/>
              <a:gd name="connsiteY0" fmla="*/ 821244 h 7690660"/>
              <a:gd name="connsiteX1" fmla="*/ 2045942 w 7690660"/>
              <a:gd name="connsiteY1" fmla="*/ 1566535 h 7690660"/>
              <a:gd name="connsiteX2" fmla="*/ 1567492 w 7690660"/>
              <a:gd name="connsiteY2" fmla="*/ 2045186 h 7690660"/>
              <a:gd name="connsiteX3" fmla="*/ 1567492 w 7690660"/>
              <a:gd name="connsiteY3" fmla="*/ 5645474 h 7690660"/>
              <a:gd name="connsiteX4" fmla="*/ 2045942 w 7690660"/>
              <a:gd name="connsiteY4" fmla="*/ 6124126 h 7690660"/>
              <a:gd name="connsiteX5" fmla="*/ 5644719 w 7690660"/>
              <a:gd name="connsiteY5" fmla="*/ 6124126 h 7690660"/>
              <a:gd name="connsiteX6" fmla="*/ 6123169 w 7690660"/>
              <a:gd name="connsiteY6" fmla="*/ 5645474 h 7690660"/>
              <a:gd name="connsiteX7" fmla="*/ 6123169 w 7690660"/>
              <a:gd name="connsiteY7" fmla="*/ 2045186 h 7690660"/>
              <a:gd name="connsiteX8" fmla="*/ 5644719 w 7690660"/>
              <a:gd name="connsiteY8" fmla="*/ 1566535 h 7690660"/>
              <a:gd name="connsiteX9" fmla="*/ 3845331 w 7690660"/>
              <a:gd name="connsiteY9" fmla="*/ 821244 h 7690660"/>
              <a:gd name="connsiteX10" fmla="*/ 3845330 w 7690660"/>
              <a:gd name="connsiteY10" fmla="*/ 0 h 7690660"/>
              <a:gd name="connsiteX11" fmla="*/ 7690660 w 7690660"/>
              <a:gd name="connsiteY11" fmla="*/ 3845330 h 7690660"/>
              <a:gd name="connsiteX12" fmla="*/ 3845330 w 7690660"/>
              <a:gd name="connsiteY12" fmla="*/ 7690660 h 7690660"/>
              <a:gd name="connsiteX13" fmla="*/ 0 w 7690660"/>
              <a:gd name="connsiteY13" fmla="*/ 3845330 h 7690660"/>
              <a:gd name="connsiteX14" fmla="*/ 3845330 w 7690660"/>
              <a:gd name="connsiteY14" fmla="*/ 0 h 769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90660" h="7690660">
                <a:moveTo>
                  <a:pt x="3845331" y="821244"/>
                </a:moveTo>
                <a:cubicBezTo>
                  <a:pt x="3193962" y="821244"/>
                  <a:pt x="2542594" y="1069675"/>
                  <a:pt x="2045942" y="1566535"/>
                </a:cubicBezTo>
                <a:cubicBezTo>
                  <a:pt x="2045942" y="1566535"/>
                  <a:pt x="2045942" y="1566535"/>
                  <a:pt x="1567492" y="2045186"/>
                </a:cubicBezTo>
                <a:cubicBezTo>
                  <a:pt x="574188" y="3038908"/>
                  <a:pt x="574188" y="4651754"/>
                  <a:pt x="1567492" y="5645474"/>
                </a:cubicBezTo>
                <a:cubicBezTo>
                  <a:pt x="1567492" y="5645474"/>
                  <a:pt x="1567492" y="5645474"/>
                  <a:pt x="2045942" y="6124126"/>
                </a:cubicBezTo>
                <a:cubicBezTo>
                  <a:pt x="3039246" y="7117847"/>
                  <a:pt x="4651415" y="7117847"/>
                  <a:pt x="5644719" y="6124126"/>
                </a:cubicBezTo>
                <a:cubicBezTo>
                  <a:pt x="5644719" y="6124126"/>
                  <a:pt x="5644719" y="6124126"/>
                  <a:pt x="6123169" y="5645474"/>
                </a:cubicBezTo>
                <a:cubicBezTo>
                  <a:pt x="7116473" y="4651754"/>
                  <a:pt x="7116473" y="3038908"/>
                  <a:pt x="6123169" y="2045186"/>
                </a:cubicBezTo>
                <a:cubicBezTo>
                  <a:pt x="6123169" y="2045186"/>
                  <a:pt x="6123169" y="2045186"/>
                  <a:pt x="5644719" y="1566535"/>
                </a:cubicBezTo>
                <a:cubicBezTo>
                  <a:pt x="5148067" y="1069675"/>
                  <a:pt x="4496699" y="821244"/>
                  <a:pt x="3845331" y="821244"/>
                </a:cubicBezTo>
                <a:close/>
                <a:moveTo>
                  <a:pt x="3845330" y="0"/>
                </a:moveTo>
                <a:cubicBezTo>
                  <a:pt x="5969047" y="0"/>
                  <a:pt x="7690660" y="1721613"/>
                  <a:pt x="7690660" y="3845330"/>
                </a:cubicBezTo>
                <a:cubicBezTo>
                  <a:pt x="7690660" y="5969047"/>
                  <a:pt x="5969047" y="7690660"/>
                  <a:pt x="3845330" y="7690660"/>
                </a:cubicBezTo>
                <a:cubicBezTo>
                  <a:pt x="1721613" y="7690660"/>
                  <a:pt x="0" y="5969047"/>
                  <a:pt x="0" y="3845330"/>
                </a:cubicBezTo>
                <a:cubicBezTo>
                  <a:pt x="0" y="1721613"/>
                  <a:pt x="1721613" y="0"/>
                  <a:pt x="3845330" y="0"/>
                </a:cubicBezTo>
                <a:close/>
              </a:path>
            </a:pathLst>
          </a:custGeom>
          <a:solidFill>
            <a:srgbClr val="F15D21"/>
          </a:solidFill>
          <a:ln>
            <a:noFill/>
          </a:ln>
          <a:effectLst>
            <a:outerShdw blurRad="1003300" sx="102000" sy="102000" algn="ctr" rotWithShape="0">
              <a:srgbClr val="DD4715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A53B59-3D7B-4169-839C-BBCAFE2663DB}"/>
              </a:ext>
            </a:extLst>
          </p:cNvPr>
          <p:cNvSpPr txBox="1"/>
          <p:nvPr/>
        </p:nvSpPr>
        <p:spPr>
          <a:xfrm>
            <a:off x="6998918" y="2377510"/>
            <a:ext cx="4847031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UNG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satte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psykisk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helse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blant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unge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dagsorden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 For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er det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viktig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bidra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god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psykisk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helse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fremtidens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arbeidstakere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 Vi vet at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pandemien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vært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tøff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for alle, men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spesielt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unge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Derfor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besluttet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hovedstyret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årlige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solidaritetsstøtte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skulle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gå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Mental Helse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Ungdom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37142D-9D1A-2E41-AF87-AB1947A73653}"/>
              </a:ext>
            </a:extLst>
          </p:cNvPr>
          <p:cNvSpPr txBox="1"/>
          <p:nvPr/>
        </p:nvSpPr>
        <p:spPr>
          <a:xfrm>
            <a:off x="2445859" y="6011246"/>
            <a:ext cx="47949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Parat-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Unn Kristin Olsen</a:t>
            </a:r>
          </a:p>
        </p:txBody>
      </p:sp>
    </p:spTree>
    <p:extLst>
      <p:ext uri="{BB962C8B-B14F-4D97-AF65-F5344CB8AC3E}">
        <p14:creationId xmlns:p14="http://schemas.microsoft.com/office/powerpoint/2010/main" val="8242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2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6" grpId="1" animBg="1"/>
      <p:bldP spid="20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5D0AD3D-D9CC-8B49-A81A-7405B211C5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6740" r="6740"/>
          <a:stretch/>
        </p:blipFill>
        <p:spPr>
          <a:xfrm>
            <a:off x="2361648" y="1352315"/>
            <a:ext cx="7427033" cy="4613287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6C7F726-6053-4A63-B305-D61BEE306E77}"/>
              </a:ext>
            </a:extLst>
          </p:cNvPr>
          <p:cNvSpPr>
            <a:spLocks/>
          </p:cNvSpPr>
          <p:nvPr/>
        </p:nvSpPr>
        <p:spPr bwMode="auto">
          <a:xfrm flipH="1">
            <a:off x="-2" y="4694"/>
            <a:ext cx="5057773" cy="1691295"/>
          </a:xfrm>
          <a:custGeom>
            <a:avLst/>
            <a:gdLst>
              <a:gd name="connsiteX0" fmla="*/ 0 w 5638798"/>
              <a:gd name="connsiteY0" fmla="*/ 0 h 1769608"/>
              <a:gd name="connsiteX1" fmla="*/ 5638798 w 5638798"/>
              <a:gd name="connsiteY1" fmla="*/ 0 h 1769608"/>
              <a:gd name="connsiteX2" fmla="*/ 5638798 w 5638798"/>
              <a:gd name="connsiteY2" fmla="*/ 1676939 h 1769608"/>
              <a:gd name="connsiteX3" fmla="*/ 5627749 w 5638798"/>
              <a:gd name="connsiteY3" fmla="*/ 1714884 h 1769608"/>
              <a:gd name="connsiteX4" fmla="*/ 5310622 w 5638798"/>
              <a:gd name="connsiteY4" fmla="*/ 1388502 h 1769608"/>
              <a:gd name="connsiteX5" fmla="*/ 4007495 w 5638798"/>
              <a:gd name="connsiteY5" fmla="*/ 558024 h 1769608"/>
              <a:gd name="connsiteX6" fmla="*/ 1769456 w 5638798"/>
              <a:gd name="connsiteY6" fmla="*/ 709892 h 1769608"/>
              <a:gd name="connsiteX7" fmla="*/ 0 w 5638798"/>
              <a:gd name="connsiteY7" fmla="*/ 0 h 1769608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5310622 w 5638798"/>
              <a:gd name="connsiteY3" fmla="*/ 1388502 h 1676939"/>
              <a:gd name="connsiteX4" fmla="*/ 4007495 w 5638798"/>
              <a:gd name="connsiteY4" fmla="*/ 558024 h 1676939"/>
              <a:gd name="connsiteX5" fmla="*/ 1769456 w 5638798"/>
              <a:gd name="connsiteY5" fmla="*/ 709892 h 1676939"/>
              <a:gd name="connsiteX6" fmla="*/ 0 w 5638798"/>
              <a:gd name="connsiteY6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255145 w 5638798"/>
              <a:gd name="connsiteY3" fmla="*/ 815199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93220 w 5638798"/>
              <a:gd name="connsiteY3" fmla="*/ 1367649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809343"/>
              <a:gd name="connsiteX1" fmla="*/ 5638798 w 5638798"/>
              <a:gd name="connsiteY1" fmla="*/ 0 h 1809343"/>
              <a:gd name="connsiteX2" fmla="*/ 5638798 w 5638798"/>
              <a:gd name="connsiteY2" fmla="*/ 1676939 h 1809343"/>
              <a:gd name="connsiteX3" fmla="*/ 4093220 w 5638798"/>
              <a:gd name="connsiteY3" fmla="*/ 1367649 h 1809343"/>
              <a:gd name="connsiteX4" fmla="*/ 1769456 w 5638798"/>
              <a:gd name="connsiteY4" fmla="*/ 709892 h 1809343"/>
              <a:gd name="connsiteX5" fmla="*/ 0 w 5638798"/>
              <a:gd name="connsiteY5" fmla="*/ 0 h 1809343"/>
              <a:gd name="connsiteX0" fmla="*/ 0 w 5638798"/>
              <a:gd name="connsiteY0" fmla="*/ 0 h 1473009"/>
              <a:gd name="connsiteX1" fmla="*/ 5638798 w 5638798"/>
              <a:gd name="connsiteY1" fmla="*/ 0 h 1473009"/>
              <a:gd name="connsiteX2" fmla="*/ 5638798 w 5638798"/>
              <a:gd name="connsiteY2" fmla="*/ 991139 h 1473009"/>
              <a:gd name="connsiteX3" fmla="*/ 4093220 w 5638798"/>
              <a:gd name="connsiteY3" fmla="*/ 1367649 h 1473009"/>
              <a:gd name="connsiteX4" fmla="*/ 1769456 w 5638798"/>
              <a:gd name="connsiteY4" fmla="*/ 709892 h 1473009"/>
              <a:gd name="connsiteX5" fmla="*/ 0 w 5638798"/>
              <a:gd name="connsiteY5" fmla="*/ 0 h 1473009"/>
              <a:gd name="connsiteX0" fmla="*/ 0 w 5638798"/>
              <a:gd name="connsiteY0" fmla="*/ 0 h 1201385"/>
              <a:gd name="connsiteX1" fmla="*/ 5638798 w 5638798"/>
              <a:gd name="connsiteY1" fmla="*/ 0 h 1201385"/>
              <a:gd name="connsiteX2" fmla="*/ 5638798 w 5638798"/>
              <a:gd name="connsiteY2" fmla="*/ 991139 h 1201385"/>
              <a:gd name="connsiteX3" fmla="*/ 3969395 w 5638798"/>
              <a:gd name="connsiteY3" fmla="*/ 948549 h 1201385"/>
              <a:gd name="connsiteX4" fmla="*/ 1769456 w 5638798"/>
              <a:gd name="connsiteY4" fmla="*/ 709892 h 1201385"/>
              <a:gd name="connsiteX5" fmla="*/ 0 w 5638798"/>
              <a:gd name="connsiteY5" fmla="*/ 0 h 1201385"/>
              <a:gd name="connsiteX0" fmla="*/ 0 w 4905373"/>
              <a:gd name="connsiteY0" fmla="*/ 9525 h 1201385"/>
              <a:gd name="connsiteX1" fmla="*/ 4905373 w 4905373"/>
              <a:gd name="connsiteY1" fmla="*/ 0 h 1201385"/>
              <a:gd name="connsiteX2" fmla="*/ 4905373 w 4905373"/>
              <a:gd name="connsiteY2" fmla="*/ 991139 h 1201385"/>
              <a:gd name="connsiteX3" fmla="*/ 3235970 w 4905373"/>
              <a:gd name="connsiteY3" fmla="*/ 948549 h 1201385"/>
              <a:gd name="connsiteX4" fmla="*/ 1036031 w 4905373"/>
              <a:gd name="connsiteY4" fmla="*/ 709892 h 1201385"/>
              <a:gd name="connsiteX5" fmla="*/ 0 w 4905373"/>
              <a:gd name="connsiteY5" fmla="*/ 9525 h 1201385"/>
              <a:gd name="connsiteX0" fmla="*/ 0 w 4905373"/>
              <a:gd name="connsiteY0" fmla="*/ 9525 h 1201385"/>
              <a:gd name="connsiteX1" fmla="*/ 4905373 w 4905373"/>
              <a:gd name="connsiteY1" fmla="*/ 0 h 1201385"/>
              <a:gd name="connsiteX2" fmla="*/ 4905373 w 4905373"/>
              <a:gd name="connsiteY2" fmla="*/ 991139 h 1201385"/>
              <a:gd name="connsiteX3" fmla="*/ 3235970 w 4905373"/>
              <a:gd name="connsiteY3" fmla="*/ 948549 h 1201385"/>
              <a:gd name="connsiteX4" fmla="*/ 1388456 w 4905373"/>
              <a:gd name="connsiteY4" fmla="*/ 824192 h 1201385"/>
              <a:gd name="connsiteX5" fmla="*/ 0 w 4905373"/>
              <a:gd name="connsiteY5" fmla="*/ 9525 h 1201385"/>
              <a:gd name="connsiteX0" fmla="*/ 0 w 4905373"/>
              <a:gd name="connsiteY0" fmla="*/ 9525 h 1201385"/>
              <a:gd name="connsiteX1" fmla="*/ 4905373 w 4905373"/>
              <a:gd name="connsiteY1" fmla="*/ 0 h 1201385"/>
              <a:gd name="connsiteX2" fmla="*/ 4905373 w 4905373"/>
              <a:gd name="connsiteY2" fmla="*/ 991139 h 1201385"/>
              <a:gd name="connsiteX3" fmla="*/ 3235970 w 4905373"/>
              <a:gd name="connsiteY3" fmla="*/ 948549 h 1201385"/>
              <a:gd name="connsiteX4" fmla="*/ 1388456 w 4905373"/>
              <a:gd name="connsiteY4" fmla="*/ 824192 h 1201385"/>
              <a:gd name="connsiteX5" fmla="*/ 0 w 4905373"/>
              <a:gd name="connsiteY5" fmla="*/ 9525 h 1201385"/>
              <a:gd name="connsiteX0" fmla="*/ 0 w 4905373"/>
              <a:gd name="connsiteY0" fmla="*/ 9525 h 1201385"/>
              <a:gd name="connsiteX1" fmla="*/ 4905373 w 4905373"/>
              <a:gd name="connsiteY1" fmla="*/ 0 h 1201385"/>
              <a:gd name="connsiteX2" fmla="*/ 4905373 w 4905373"/>
              <a:gd name="connsiteY2" fmla="*/ 991139 h 1201385"/>
              <a:gd name="connsiteX3" fmla="*/ 3235970 w 4905373"/>
              <a:gd name="connsiteY3" fmla="*/ 948549 h 1201385"/>
              <a:gd name="connsiteX4" fmla="*/ 1388456 w 4905373"/>
              <a:gd name="connsiteY4" fmla="*/ 824192 h 1201385"/>
              <a:gd name="connsiteX5" fmla="*/ 0 w 4905373"/>
              <a:gd name="connsiteY5" fmla="*/ 9525 h 1201385"/>
              <a:gd name="connsiteX0" fmla="*/ 0 w 4905373"/>
              <a:gd name="connsiteY0" fmla="*/ 9525 h 1201385"/>
              <a:gd name="connsiteX1" fmla="*/ 4905373 w 4905373"/>
              <a:gd name="connsiteY1" fmla="*/ 0 h 1201385"/>
              <a:gd name="connsiteX2" fmla="*/ 4905373 w 4905373"/>
              <a:gd name="connsiteY2" fmla="*/ 991139 h 1201385"/>
              <a:gd name="connsiteX3" fmla="*/ 3235970 w 4905373"/>
              <a:gd name="connsiteY3" fmla="*/ 948549 h 1201385"/>
              <a:gd name="connsiteX4" fmla="*/ 1331306 w 4905373"/>
              <a:gd name="connsiteY4" fmla="*/ 709892 h 1201385"/>
              <a:gd name="connsiteX5" fmla="*/ 0 w 4905373"/>
              <a:gd name="connsiteY5" fmla="*/ 9525 h 1201385"/>
              <a:gd name="connsiteX0" fmla="*/ 0 w 5029198"/>
              <a:gd name="connsiteY0" fmla="*/ 9525 h 1281714"/>
              <a:gd name="connsiteX1" fmla="*/ 4905373 w 5029198"/>
              <a:gd name="connsiteY1" fmla="*/ 0 h 1281714"/>
              <a:gd name="connsiteX2" fmla="*/ 5029198 w 5029198"/>
              <a:gd name="connsiteY2" fmla="*/ 1114964 h 1281714"/>
              <a:gd name="connsiteX3" fmla="*/ 3235970 w 5029198"/>
              <a:gd name="connsiteY3" fmla="*/ 948549 h 1281714"/>
              <a:gd name="connsiteX4" fmla="*/ 1331306 w 5029198"/>
              <a:gd name="connsiteY4" fmla="*/ 709892 h 1281714"/>
              <a:gd name="connsiteX5" fmla="*/ 0 w 5029198"/>
              <a:gd name="connsiteY5" fmla="*/ 9525 h 1281714"/>
              <a:gd name="connsiteX0" fmla="*/ 0 w 5057773"/>
              <a:gd name="connsiteY0" fmla="*/ 0 h 1272189"/>
              <a:gd name="connsiteX1" fmla="*/ 5057773 w 5057773"/>
              <a:gd name="connsiteY1" fmla="*/ 28575 h 1272189"/>
              <a:gd name="connsiteX2" fmla="*/ 5029198 w 5057773"/>
              <a:gd name="connsiteY2" fmla="*/ 1105439 h 1272189"/>
              <a:gd name="connsiteX3" fmla="*/ 3235970 w 5057773"/>
              <a:gd name="connsiteY3" fmla="*/ 939024 h 1272189"/>
              <a:gd name="connsiteX4" fmla="*/ 1331306 w 5057773"/>
              <a:gd name="connsiteY4" fmla="*/ 700367 h 1272189"/>
              <a:gd name="connsiteX5" fmla="*/ 0 w 5057773"/>
              <a:gd name="connsiteY5" fmla="*/ 0 h 1272189"/>
              <a:gd name="connsiteX0" fmla="*/ 0 w 5067298"/>
              <a:gd name="connsiteY0" fmla="*/ 0 h 1292744"/>
              <a:gd name="connsiteX1" fmla="*/ 5057773 w 5067298"/>
              <a:gd name="connsiteY1" fmla="*/ 28575 h 1292744"/>
              <a:gd name="connsiteX2" fmla="*/ 5067298 w 5067298"/>
              <a:gd name="connsiteY2" fmla="*/ 1134014 h 1292744"/>
              <a:gd name="connsiteX3" fmla="*/ 3235970 w 5067298"/>
              <a:gd name="connsiteY3" fmla="*/ 939024 h 1292744"/>
              <a:gd name="connsiteX4" fmla="*/ 1331306 w 5067298"/>
              <a:gd name="connsiteY4" fmla="*/ 700367 h 1292744"/>
              <a:gd name="connsiteX5" fmla="*/ 0 w 5067298"/>
              <a:gd name="connsiteY5" fmla="*/ 0 h 1292744"/>
              <a:gd name="connsiteX0" fmla="*/ 0 w 5067298"/>
              <a:gd name="connsiteY0" fmla="*/ 0 h 1254662"/>
              <a:gd name="connsiteX1" fmla="*/ 5057773 w 5067298"/>
              <a:gd name="connsiteY1" fmla="*/ 28575 h 1254662"/>
              <a:gd name="connsiteX2" fmla="*/ 5067298 w 5067298"/>
              <a:gd name="connsiteY2" fmla="*/ 1134014 h 1254662"/>
              <a:gd name="connsiteX3" fmla="*/ 3235970 w 5067298"/>
              <a:gd name="connsiteY3" fmla="*/ 939024 h 1254662"/>
              <a:gd name="connsiteX4" fmla="*/ 1331306 w 5067298"/>
              <a:gd name="connsiteY4" fmla="*/ 700367 h 1254662"/>
              <a:gd name="connsiteX5" fmla="*/ 0 w 5067298"/>
              <a:gd name="connsiteY5" fmla="*/ 0 h 1254662"/>
              <a:gd name="connsiteX0" fmla="*/ 0 w 5057773"/>
              <a:gd name="connsiteY0" fmla="*/ 0 h 1676939"/>
              <a:gd name="connsiteX1" fmla="*/ 5057773 w 5057773"/>
              <a:gd name="connsiteY1" fmla="*/ 28575 h 1676939"/>
              <a:gd name="connsiteX2" fmla="*/ 5048248 w 5057773"/>
              <a:gd name="connsiteY2" fmla="*/ 1676939 h 1676939"/>
              <a:gd name="connsiteX3" fmla="*/ 3235970 w 5057773"/>
              <a:gd name="connsiteY3" fmla="*/ 939024 h 1676939"/>
              <a:gd name="connsiteX4" fmla="*/ 1331306 w 5057773"/>
              <a:gd name="connsiteY4" fmla="*/ 700367 h 1676939"/>
              <a:gd name="connsiteX5" fmla="*/ 0 w 5057773"/>
              <a:gd name="connsiteY5" fmla="*/ 0 h 1676939"/>
              <a:gd name="connsiteX0" fmla="*/ 0 w 5057773"/>
              <a:gd name="connsiteY0" fmla="*/ 0 h 1702831"/>
              <a:gd name="connsiteX1" fmla="*/ 5057773 w 5057773"/>
              <a:gd name="connsiteY1" fmla="*/ 28575 h 1702831"/>
              <a:gd name="connsiteX2" fmla="*/ 5048248 w 5057773"/>
              <a:gd name="connsiteY2" fmla="*/ 1676939 h 1702831"/>
              <a:gd name="connsiteX3" fmla="*/ 3235970 w 5057773"/>
              <a:gd name="connsiteY3" fmla="*/ 939024 h 1702831"/>
              <a:gd name="connsiteX4" fmla="*/ 1331306 w 5057773"/>
              <a:gd name="connsiteY4" fmla="*/ 700367 h 1702831"/>
              <a:gd name="connsiteX5" fmla="*/ 0 w 5057773"/>
              <a:gd name="connsiteY5" fmla="*/ 0 h 1702831"/>
              <a:gd name="connsiteX0" fmla="*/ 0 w 5057773"/>
              <a:gd name="connsiteY0" fmla="*/ 0 h 1691490"/>
              <a:gd name="connsiteX1" fmla="*/ 5057773 w 5057773"/>
              <a:gd name="connsiteY1" fmla="*/ 28575 h 1691490"/>
              <a:gd name="connsiteX2" fmla="*/ 5048248 w 5057773"/>
              <a:gd name="connsiteY2" fmla="*/ 1676939 h 1691490"/>
              <a:gd name="connsiteX3" fmla="*/ 3235970 w 5057773"/>
              <a:gd name="connsiteY3" fmla="*/ 939024 h 1691490"/>
              <a:gd name="connsiteX4" fmla="*/ 1331306 w 5057773"/>
              <a:gd name="connsiteY4" fmla="*/ 700367 h 1691490"/>
              <a:gd name="connsiteX5" fmla="*/ 0 w 5057773"/>
              <a:gd name="connsiteY5" fmla="*/ 0 h 1691490"/>
              <a:gd name="connsiteX0" fmla="*/ 0 w 5057773"/>
              <a:gd name="connsiteY0" fmla="*/ 0 h 1691295"/>
              <a:gd name="connsiteX1" fmla="*/ 5057773 w 5057773"/>
              <a:gd name="connsiteY1" fmla="*/ 28575 h 1691295"/>
              <a:gd name="connsiteX2" fmla="*/ 5048248 w 5057773"/>
              <a:gd name="connsiteY2" fmla="*/ 1676939 h 1691295"/>
              <a:gd name="connsiteX3" fmla="*/ 3016895 w 5057773"/>
              <a:gd name="connsiteY3" fmla="*/ 929499 h 1691295"/>
              <a:gd name="connsiteX4" fmla="*/ 1331306 w 5057773"/>
              <a:gd name="connsiteY4" fmla="*/ 700367 h 1691295"/>
              <a:gd name="connsiteX5" fmla="*/ 0 w 5057773"/>
              <a:gd name="connsiteY5" fmla="*/ 0 h 16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3" h="1691295">
                <a:moveTo>
                  <a:pt x="0" y="0"/>
                </a:moveTo>
                <a:lnTo>
                  <a:pt x="5057773" y="28575"/>
                </a:lnTo>
                <a:lnTo>
                  <a:pt x="5048248" y="1676939"/>
                </a:lnTo>
                <a:cubicBezTo>
                  <a:pt x="4120305" y="1792917"/>
                  <a:pt x="3620988" y="1175471"/>
                  <a:pt x="3016895" y="929499"/>
                </a:cubicBezTo>
                <a:cubicBezTo>
                  <a:pt x="2188388" y="654557"/>
                  <a:pt x="2017639" y="729187"/>
                  <a:pt x="1331306" y="700367"/>
                </a:cubicBezTo>
                <a:cubicBezTo>
                  <a:pt x="546872" y="668244"/>
                  <a:pt x="262204" y="315003"/>
                  <a:pt x="0" y="0"/>
                </a:cubicBezTo>
                <a:close/>
              </a:path>
            </a:pathLst>
          </a:custGeom>
          <a:solidFill>
            <a:srgbClr val="F15D2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1DB8C3E-D8D0-4368-90FA-E5F0EFCF8FD5}"/>
              </a:ext>
            </a:extLst>
          </p:cNvPr>
          <p:cNvSpPr>
            <a:spLocks/>
          </p:cNvSpPr>
          <p:nvPr/>
        </p:nvSpPr>
        <p:spPr bwMode="auto">
          <a:xfrm flipH="1">
            <a:off x="0" y="0"/>
            <a:ext cx="5638798" cy="1676939"/>
          </a:xfrm>
          <a:custGeom>
            <a:avLst/>
            <a:gdLst>
              <a:gd name="connsiteX0" fmla="*/ 0 w 5638798"/>
              <a:gd name="connsiteY0" fmla="*/ 0 h 1769608"/>
              <a:gd name="connsiteX1" fmla="*/ 5638798 w 5638798"/>
              <a:gd name="connsiteY1" fmla="*/ 0 h 1769608"/>
              <a:gd name="connsiteX2" fmla="*/ 5638798 w 5638798"/>
              <a:gd name="connsiteY2" fmla="*/ 1676939 h 1769608"/>
              <a:gd name="connsiteX3" fmla="*/ 5627749 w 5638798"/>
              <a:gd name="connsiteY3" fmla="*/ 1714884 h 1769608"/>
              <a:gd name="connsiteX4" fmla="*/ 5310622 w 5638798"/>
              <a:gd name="connsiteY4" fmla="*/ 1388502 h 1769608"/>
              <a:gd name="connsiteX5" fmla="*/ 4007495 w 5638798"/>
              <a:gd name="connsiteY5" fmla="*/ 558024 h 1769608"/>
              <a:gd name="connsiteX6" fmla="*/ 1769456 w 5638798"/>
              <a:gd name="connsiteY6" fmla="*/ 709892 h 1769608"/>
              <a:gd name="connsiteX7" fmla="*/ 0 w 5638798"/>
              <a:gd name="connsiteY7" fmla="*/ 0 h 1769608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5310622 w 5638798"/>
              <a:gd name="connsiteY3" fmla="*/ 1388502 h 1676939"/>
              <a:gd name="connsiteX4" fmla="*/ 4007495 w 5638798"/>
              <a:gd name="connsiteY4" fmla="*/ 558024 h 1676939"/>
              <a:gd name="connsiteX5" fmla="*/ 1769456 w 5638798"/>
              <a:gd name="connsiteY5" fmla="*/ 709892 h 1676939"/>
              <a:gd name="connsiteX6" fmla="*/ 0 w 5638798"/>
              <a:gd name="connsiteY6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255145 w 5638798"/>
              <a:gd name="connsiteY3" fmla="*/ 815199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8798" h="1676939">
                <a:moveTo>
                  <a:pt x="0" y="0"/>
                </a:moveTo>
                <a:lnTo>
                  <a:pt x="5638798" y="0"/>
                </a:lnTo>
                <a:lnTo>
                  <a:pt x="5638798" y="1676939"/>
                </a:lnTo>
                <a:cubicBezTo>
                  <a:pt x="5095030" y="1303967"/>
                  <a:pt x="4932263" y="1092921"/>
                  <a:pt x="4255145" y="815199"/>
                </a:cubicBezTo>
                <a:cubicBezTo>
                  <a:pt x="3426638" y="540257"/>
                  <a:pt x="2998714" y="748237"/>
                  <a:pt x="1769456" y="709892"/>
                </a:cubicBezTo>
                <a:cubicBezTo>
                  <a:pt x="708797" y="677769"/>
                  <a:pt x="262204" y="31500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1A6CAC-884D-444C-BB86-DBDFE1CF46C3}"/>
              </a:ext>
            </a:extLst>
          </p:cNvPr>
          <p:cNvSpPr/>
          <p:nvPr/>
        </p:nvSpPr>
        <p:spPr>
          <a:xfrm>
            <a:off x="2381130" y="1427018"/>
            <a:ext cx="7414887" cy="4468132"/>
          </a:xfrm>
          <a:prstGeom prst="rect">
            <a:avLst/>
          </a:prstGeom>
          <a:solidFill>
            <a:srgbClr val="E95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6C7F726-6053-4A63-B305-D61BEE306E77}"/>
              </a:ext>
            </a:extLst>
          </p:cNvPr>
          <p:cNvSpPr>
            <a:spLocks/>
          </p:cNvSpPr>
          <p:nvPr/>
        </p:nvSpPr>
        <p:spPr bwMode="auto">
          <a:xfrm flipH="1">
            <a:off x="-2" y="4694"/>
            <a:ext cx="5057773" cy="1691295"/>
          </a:xfrm>
          <a:custGeom>
            <a:avLst/>
            <a:gdLst>
              <a:gd name="connsiteX0" fmla="*/ 0 w 5638798"/>
              <a:gd name="connsiteY0" fmla="*/ 0 h 1769608"/>
              <a:gd name="connsiteX1" fmla="*/ 5638798 w 5638798"/>
              <a:gd name="connsiteY1" fmla="*/ 0 h 1769608"/>
              <a:gd name="connsiteX2" fmla="*/ 5638798 w 5638798"/>
              <a:gd name="connsiteY2" fmla="*/ 1676939 h 1769608"/>
              <a:gd name="connsiteX3" fmla="*/ 5627749 w 5638798"/>
              <a:gd name="connsiteY3" fmla="*/ 1714884 h 1769608"/>
              <a:gd name="connsiteX4" fmla="*/ 5310622 w 5638798"/>
              <a:gd name="connsiteY4" fmla="*/ 1388502 h 1769608"/>
              <a:gd name="connsiteX5" fmla="*/ 4007495 w 5638798"/>
              <a:gd name="connsiteY5" fmla="*/ 558024 h 1769608"/>
              <a:gd name="connsiteX6" fmla="*/ 1769456 w 5638798"/>
              <a:gd name="connsiteY6" fmla="*/ 709892 h 1769608"/>
              <a:gd name="connsiteX7" fmla="*/ 0 w 5638798"/>
              <a:gd name="connsiteY7" fmla="*/ 0 h 1769608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5310622 w 5638798"/>
              <a:gd name="connsiteY3" fmla="*/ 1388502 h 1676939"/>
              <a:gd name="connsiteX4" fmla="*/ 4007495 w 5638798"/>
              <a:gd name="connsiteY4" fmla="*/ 558024 h 1676939"/>
              <a:gd name="connsiteX5" fmla="*/ 1769456 w 5638798"/>
              <a:gd name="connsiteY5" fmla="*/ 709892 h 1676939"/>
              <a:gd name="connsiteX6" fmla="*/ 0 w 5638798"/>
              <a:gd name="connsiteY6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255145 w 5638798"/>
              <a:gd name="connsiteY3" fmla="*/ 815199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93220 w 5638798"/>
              <a:gd name="connsiteY3" fmla="*/ 1367649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809343"/>
              <a:gd name="connsiteX1" fmla="*/ 5638798 w 5638798"/>
              <a:gd name="connsiteY1" fmla="*/ 0 h 1809343"/>
              <a:gd name="connsiteX2" fmla="*/ 5638798 w 5638798"/>
              <a:gd name="connsiteY2" fmla="*/ 1676939 h 1809343"/>
              <a:gd name="connsiteX3" fmla="*/ 4093220 w 5638798"/>
              <a:gd name="connsiteY3" fmla="*/ 1367649 h 1809343"/>
              <a:gd name="connsiteX4" fmla="*/ 1769456 w 5638798"/>
              <a:gd name="connsiteY4" fmla="*/ 709892 h 1809343"/>
              <a:gd name="connsiteX5" fmla="*/ 0 w 5638798"/>
              <a:gd name="connsiteY5" fmla="*/ 0 h 1809343"/>
              <a:gd name="connsiteX0" fmla="*/ 0 w 5638798"/>
              <a:gd name="connsiteY0" fmla="*/ 0 h 1473009"/>
              <a:gd name="connsiteX1" fmla="*/ 5638798 w 5638798"/>
              <a:gd name="connsiteY1" fmla="*/ 0 h 1473009"/>
              <a:gd name="connsiteX2" fmla="*/ 5638798 w 5638798"/>
              <a:gd name="connsiteY2" fmla="*/ 991139 h 1473009"/>
              <a:gd name="connsiteX3" fmla="*/ 4093220 w 5638798"/>
              <a:gd name="connsiteY3" fmla="*/ 1367649 h 1473009"/>
              <a:gd name="connsiteX4" fmla="*/ 1769456 w 5638798"/>
              <a:gd name="connsiteY4" fmla="*/ 709892 h 1473009"/>
              <a:gd name="connsiteX5" fmla="*/ 0 w 5638798"/>
              <a:gd name="connsiteY5" fmla="*/ 0 h 1473009"/>
              <a:gd name="connsiteX0" fmla="*/ 0 w 5638798"/>
              <a:gd name="connsiteY0" fmla="*/ 0 h 1201385"/>
              <a:gd name="connsiteX1" fmla="*/ 5638798 w 5638798"/>
              <a:gd name="connsiteY1" fmla="*/ 0 h 1201385"/>
              <a:gd name="connsiteX2" fmla="*/ 5638798 w 5638798"/>
              <a:gd name="connsiteY2" fmla="*/ 991139 h 1201385"/>
              <a:gd name="connsiteX3" fmla="*/ 3969395 w 5638798"/>
              <a:gd name="connsiteY3" fmla="*/ 948549 h 1201385"/>
              <a:gd name="connsiteX4" fmla="*/ 1769456 w 5638798"/>
              <a:gd name="connsiteY4" fmla="*/ 709892 h 1201385"/>
              <a:gd name="connsiteX5" fmla="*/ 0 w 5638798"/>
              <a:gd name="connsiteY5" fmla="*/ 0 h 1201385"/>
              <a:gd name="connsiteX0" fmla="*/ 0 w 4905373"/>
              <a:gd name="connsiteY0" fmla="*/ 9525 h 1201385"/>
              <a:gd name="connsiteX1" fmla="*/ 4905373 w 4905373"/>
              <a:gd name="connsiteY1" fmla="*/ 0 h 1201385"/>
              <a:gd name="connsiteX2" fmla="*/ 4905373 w 4905373"/>
              <a:gd name="connsiteY2" fmla="*/ 991139 h 1201385"/>
              <a:gd name="connsiteX3" fmla="*/ 3235970 w 4905373"/>
              <a:gd name="connsiteY3" fmla="*/ 948549 h 1201385"/>
              <a:gd name="connsiteX4" fmla="*/ 1036031 w 4905373"/>
              <a:gd name="connsiteY4" fmla="*/ 709892 h 1201385"/>
              <a:gd name="connsiteX5" fmla="*/ 0 w 4905373"/>
              <a:gd name="connsiteY5" fmla="*/ 9525 h 1201385"/>
              <a:gd name="connsiteX0" fmla="*/ 0 w 4905373"/>
              <a:gd name="connsiteY0" fmla="*/ 9525 h 1201385"/>
              <a:gd name="connsiteX1" fmla="*/ 4905373 w 4905373"/>
              <a:gd name="connsiteY1" fmla="*/ 0 h 1201385"/>
              <a:gd name="connsiteX2" fmla="*/ 4905373 w 4905373"/>
              <a:gd name="connsiteY2" fmla="*/ 991139 h 1201385"/>
              <a:gd name="connsiteX3" fmla="*/ 3235970 w 4905373"/>
              <a:gd name="connsiteY3" fmla="*/ 948549 h 1201385"/>
              <a:gd name="connsiteX4" fmla="*/ 1388456 w 4905373"/>
              <a:gd name="connsiteY4" fmla="*/ 824192 h 1201385"/>
              <a:gd name="connsiteX5" fmla="*/ 0 w 4905373"/>
              <a:gd name="connsiteY5" fmla="*/ 9525 h 1201385"/>
              <a:gd name="connsiteX0" fmla="*/ 0 w 4905373"/>
              <a:gd name="connsiteY0" fmla="*/ 9525 h 1201385"/>
              <a:gd name="connsiteX1" fmla="*/ 4905373 w 4905373"/>
              <a:gd name="connsiteY1" fmla="*/ 0 h 1201385"/>
              <a:gd name="connsiteX2" fmla="*/ 4905373 w 4905373"/>
              <a:gd name="connsiteY2" fmla="*/ 991139 h 1201385"/>
              <a:gd name="connsiteX3" fmla="*/ 3235970 w 4905373"/>
              <a:gd name="connsiteY3" fmla="*/ 948549 h 1201385"/>
              <a:gd name="connsiteX4" fmla="*/ 1388456 w 4905373"/>
              <a:gd name="connsiteY4" fmla="*/ 824192 h 1201385"/>
              <a:gd name="connsiteX5" fmla="*/ 0 w 4905373"/>
              <a:gd name="connsiteY5" fmla="*/ 9525 h 1201385"/>
              <a:gd name="connsiteX0" fmla="*/ 0 w 4905373"/>
              <a:gd name="connsiteY0" fmla="*/ 9525 h 1201385"/>
              <a:gd name="connsiteX1" fmla="*/ 4905373 w 4905373"/>
              <a:gd name="connsiteY1" fmla="*/ 0 h 1201385"/>
              <a:gd name="connsiteX2" fmla="*/ 4905373 w 4905373"/>
              <a:gd name="connsiteY2" fmla="*/ 991139 h 1201385"/>
              <a:gd name="connsiteX3" fmla="*/ 3235970 w 4905373"/>
              <a:gd name="connsiteY3" fmla="*/ 948549 h 1201385"/>
              <a:gd name="connsiteX4" fmla="*/ 1388456 w 4905373"/>
              <a:gd name="connsiteY4" fmla="*/ 824192 h 1201385"/>
              <a:gd name="connsiteX5" fmla="*/ 0 w 4905373"/>
              <a:gd name="connsiteY5" fmla="*/ 9525 h 1201385"/>
              <a:gd name="connsiteX0" fmla="*/ 0 w 4905373"/>
              <a:gd name="connsiteY0" fmla="*/ 9525 h 1201385"/>
              <a:gd name="connsiteX1" fmla="*/ 4905373 w 4905373"/>
              <a:gd name="connsiteY1" fmla="*/ 0 h 1201385"/>
              <a:gd name="connsiteX2" fmla="*/ 4905373 w 4905373"/>
              <a:gd name="connsiteY2" fmla="*/ 991139 h 1201385"/>
              <a:gd name="connsiteX3" fmla="*/ 3235970 w 4905373"/>
              <a:gd name="connsiteY3" fmla="*/ 948549 h 1201385"/>
              <a:gd name="connsiteX4" fmla="*/ 1331306 w 4905373"/>
              <a:gd name="connsiteY4" fmla="*/ 709892 h 1201385"/>
              <a:gd name="connsiteX5" fmla="*/ 0 w 4905373"/>
              <a:gd name="connsiteY5" fmla="*/ 9525 h 1201385"/>
              <a:gd name="connsiteX0" fmla="*/ 0 w 5029198"/>
              <a:gd name="connsiteY0" fmla="*/ 9525 h 1281714"/>
              <a:gd name="connsiteX1" fmla="*/ 4905373 w 5029198"/>
              <a:gd name="connsiteY1" fmla="*/ 0 h 1281714"/>
              <a:gd name="connsiteX2" fmla="*/ 5029198 w 5029198"/>
              <a:gd name="connsiteY2" fmla="*/ 1114964 h 1281714"/>
              <a:gd name="connsiteX3" fmla="*/ 3235970 w 5029198"/>
              <a:gd name="connsiteY3" fmla="*/ 948549 h 1281714"/>
              <a:gd name="connsiteX4" fmla="*/ 1331306 w 5029198"/>
              <a:gd name="connsiteY4" fmla="*/ 709892 h 1281714"/>
              <a:gd name="connsiteX5" fmla="*/ 0 w 5029198"/>
              <a:gd name="connsiteY5" fmla="*/ 9525 h 1281714"/>
              <a:gd name="connsiteX0" fmla="*/ 0 w 5057773"/>
              <a:gd name="connsiteY0" fmla="*/ 0 h 1272189"/>
              <a:gd name="connsiteX1" fmla="*/ 5057773 w 5057773"/>
              <a:gd name="connsiteY1" fmla="*/ 28575 h 1272189"/>
              <a:gd name="connsiteX2" fmla="*/ 5029198 w 5057773"/>
              <a:gd name="connsiteY2" fmla="*/ 1105439 h 1272189"/>
              <a:gd name="connsiteX3" fmla="*/ 3235970 w 5057773"/>
              <a:gd name="connsiteY3" fmla="*/ 939024 h 1272189"/>
              <a:gd name="connsiteX4" fmla="*/ 1331306 w 5057773"/>
              <a:gd name="connsiteY4" fmla="*/ 700367 h 1272189"/>
              <a:gd name="connsiteX5" fmla="*/ 0 w 5057773"/>
              <a:gd name="connsiteY5" fmla="*/ 0 h 1272189"/>
              <a:gd name="connsiteX0" fmla="*/ 0 w 5067298"/>
              <a:gd name="connsiteY0" fmla="*/ 0 h 1292744"/>
              <a:gd name="connsiteX1" fmla="*/ 5057773 w 5067298"/>
              <a:gd name="connsiteY1" fmla="*/ 28575 h 1292744"/>
              <a:gd name="connsiteX2" fmla="*/ 5067298 w 5067298"/>
              <a:gd name="connsiteY2" fmla="*/ 1134014 h 1292744"/>
              <a:gd name="connsiteX3" fmla="*/ 3235970 w 5067298"/>
              <a:gd name="connsiteY3" fmla="*/ 939024 h 1292744"/>
              <a:gd name="connsiteX4" fmla="*/ 1331306 w 5067298"/>
              <a:gd name="connsiteY4" fmla="*/ 700367 h 1292744"/>
              <a:gd name="connsiteX5" fmla="*/ 0 w 5067298"/>
              <a:gd name="connsiteY5" fmla="*/ 0 h 1292744"/>
              <a:gd name="connsiteX0" fmla="*/ 0 w 5067298"/>
              <a:gd name="connsiteY0" fmla="*/ 0 h 1254662"/>
              <a:gd name="connsiteX1" fmla="*/ 5057773 w 5067298"/>
              <a:gd name="connsiteY1" fmla="*/ 28575 h 1254662"/>
              <a:gd name="connsiteX2" fmla="*/ 5067298 w 5067298"/>
              <a:gd name="connsiteY2" fmla="*/ 1134014 h 1254662"/>
              <a:gd name="connsiteX3" fmla="*/ 3235970 w 5067298"/>
              <a:gd name="connsiteY3" fmla="*/ 939024 h 1254662"/>
              <a:gd name="connsiteX4" fmla="*/ 1331306 w 5067298"/>
              <a:gd name="connsiteY4" fmla="*/ 700367 h 1254662"/>
              <a:gd name="connsiteX5" fmla="*/ 0 w 5067298"/>
              <a:gd name="connsiteY5" fmla="*/ 0 h 1254662"/>
              <a:gd name="connsiteX0" fmla="*/ 0 w 5057773"/>
              <a:gd name="connsiteY0" fmla="*/ 0 h 1676939"/>
              <a:gd name="connsiteX1" fmla="*/ 5057773 w 5057773"/>
              <a:gd name="connsiteY1" fmla="*/ 28575 h 1676939"/>
              <a:gd name="connsiteX2" fmla="*/ 5048248 w 5057773"/>
              <a:gd name="connsiteY2" fmla="*/ 1676939 h 1676939"/>
              <a:gd name="connsiteX3" fmla="*/ 3235970 w 5057773"/>
              <a:gd name="connsiteY3" fmla="*/ 939024 h 1676939"/>
              <a:gd name="connsiteX4" fmla="*/ 1331306 w 5057773"/>
              <a:gd name="connsiteY4" fmla="*/ 700367 h 1676939"/>
              <a:gd name="connsiteX5" fmla="*/ 0 w 5057773"/>
              <a:gd name="connsiteY5" fmla="*/ 0 h 1676939"/>
              <a:gd name="connsiteX0" fmla="*/ 0 w 5057773"/>
              <a:gd name="connsiteY0" fmla="*/ 0 h 1702831"/>
              <a:gd name="connsiteX1" fmla="*/ 5057773 w 5057773"/>
              <a:gd name="connsiteY1" fmla="*/ 28575 h 1702831"/>
              <a:gd name="connsiteX2" fmla="*/ 5048248 w 5057773"/>
              <a:gd name="connsiteY2" fmla="*/ 1676939 h 1702831"/>
              <a:gd name="connsiteX3" fmla="*/ 3235970 w 5057773"/>
              <a:gd name="connsiteY3" fmla="*/ 939024 h 1702831"/>
              <a:gd name="connsiteX4" fmla="*/ 1331306 w 5057773"/>
              <a:gd name="connsiteY4" fmla="*/ 700367 h 1702831"/>
              <a:gd name="connsiteX5" fmla="*/ 0 w 5057773"/>
              <a:gd name="connsiteY5" fmla="*/ 0 h 1702831"/>
              <a:gd name="connsiteX0" fmla="*/ 0 w 5057773"/>
              <a:gd name="connsiteY0" fmla="*/ 0 h 1691490"/>
              <a:gd name="connsiteX1" fmla="*/ 5057773 w 5057773"/>
              <a:gd name="connsiteY1" fmla="*/ 28575 h 1691490"/>
              <a:gd name="connsiteX2" fmla="*/ 5048248 w 5057773"/>
              <a:gd name="connsiteY2" fmla="*/ 1676939 h 1691490"/>
              <a:gd name="connsiteX3" fmla="*/ 3235970 w 5057773"/>
              <a:gd name="connsiteY3" fmla="*/ 939024 h 1691490"/>
              <a:gd name="connsiteX4" fmla="*/ 1331306 w 5057773"/>
              <a:gd name="connsiteY4" fmla="*/ 700367 h 1691490"/>
              <a:gd name="connsiteX5" fmla="*/ 0 w 5057773"/>
              <a:gd name="connsiteY5" fmla="*/ 0 h 1691490"/>
              <a:gd name="connsiteX0" fmla="*/ 0 w 5057773"/>
              <a:gd name="connsiteY0" fmla="*/ 0 h 1691295"/>
              <a:gd name="connsiteX1" fmla="*/ 5057773 w 5057773"/>
              <a:gd name="connsiteY1" fmla="*/ 28575 h 1691295"/>
              <a:gd name="connsiteX2" fmla="*/ 5048248 w 5057773"/>
              <a:gd name="connsiteY2" fmla="*/ 1676939 h 1691295"/>
              <a:gd name="connsiteX3" fmla="*/ 3016895 w 5057773"/>
              <a:gd name="connsiteY3" fmla="*/ 929499 h 1691295"/>
              <a:gd name="connsiteX4" fmla="*/ 1331306 w 5057773"/>
              <a:gd name="connsiteY4" fmla="*/ 700367 h 1691295"/>
              <a:gd name="connsiteX5" fmla="*/ 0 w 5057773"/>
              <a:gd name="connsiteY5" fmla="*/ 0 h 16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7773" h="1691295">
                <a:moveTo>
                  <a:pt x="0" y="0"/>
                </a:moveTo>
                <a:lnTo>
                  <a:pt x="5057773" y="28575"/>
                </a:lnTo>
                <a:lnTo>
                  <a:pt x="5048248" y="1676939"/>
                </a:lnTo>
                <a:cubicBezTo>
                  <a:pt x="4120305" y="1792917"/>
                  <a:pt x="3620988" y="1175471"/>
                  <a:pt x="3016895" y="929499"/>
                </a:cubicBezTo>
                <a:cubicBezTo>
                  <a:pt x="2188388" y="654557"/>
                  <a:pt x="2017639" y="729187"/>
                  <a:pt x="1331306" y="700367"/>
                </a:cubicBezTo>
                <a:cubicBezTo>
                  <a:pt x="546872" y="668244"/>
                  <a:pt x="262204" y="315003"/>
                  <a:pt x="0" y="0"/>
                </a:cubicBezTo>
                <a:close/>
              </a:path>
            </a:pathLst>
          </a:custGeom>
          <a:solidFill>
            <a:srgbClr val="F15D2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1DB8C3E-D8D0-4368-90FA-E5F0EFCF8FD5}"/>
              </a:ext>
            </a:extLst>
          </p:cNvPr>
          <p:cNvSpPr>
            <a:spLocks/>
          </p:cNvSpPr>
          <p:nvPr/>
        </p:nvSpPr>
        <p:spPr bwMode="auto">
          <a:xfrm flipH="1">
            <a:off x="0" y="0"/>
            <a:ext cx="5638798" cy="1676939"/>
          </a:xfrm>
          <a:custGeom>
            <a:avLst/>
            <a:gdLst>
              <a:gd name="connsiteX0" fmla="*/ 0 w 5638798"/>
              <a:gd name="connsiteY0" fmla="*/ 0 h 1769608"/>
              <a:gd name="connsiteX1" fmla="*/ 5638798 w 5638798"/>
              <a:gd name="connsiteY1" fmla="*/ 0 h 1769608"/>
              <a:gd name="connsiteX2" fmla="*/ 5638798 w 5638798"/>
              <a:gd name="connsiteY2" fmla="*/ 1676939 h 1769608"/>
              <a:gd name="connsiteX3" fmla="*/ 5627749 w 5638798"/>
              <a:gd name="connsiteY3" fmla="*/ 1714884 h 1769608"/>
              <a:gd name="connsiteX4" fmla="*/ 5310622 w 5638798"/>
              <a:gd name="connsiteY4" fmla="*/ 1388502 h 1769608"/>
              <a:gd name="connsiteX5" fmla="*/ 4007495 w 5638798"/>
              <a:gd name="connsiteY5" fmla="*/ 558024 h 1769608"/>
              <a:gd name="connsiteX6" fmla="*/ 1769456 w 5638798"/>
              <a:gd name="connsiteY6" fmla="*/ 709892 h 1769608"/>
              <a:gd name="connsiteX7" fmla="*/ 0 w 5638798"/>
              <a:gd name="connsiteY7" fmla="*/ 0 h 1769608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5310622 w 5638798"/>
              <a:gd name="connsiteY3" fmla="*/ 1388502 h 1676939"/>
              <a:gd name="connsiteX4" fmla="*/ 4007495 w 5638798"/>
              <a:gd name="connsiteY4" fmla="*/ 558024 h 1676939"/>
              <a:gd name="connsiteX5" fmla="*/ 1769456 w 5638798"/>
              <a:gd name="connsiteY5" fmla="*/ 709892 h 1676939"/>
              <a:gd name="connsiteX6" fmla="*/ 0 w 5638798"/>
              <a:gd name="connsiteY6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007495 w 5638798"/>
              <a:gd name="connsiteY3" fmla="*/ 558024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  <a:gd name="connsiteX0" fmla="*/ 0 w 5638798"/>
              <a:gd name="connsiteY0" fmla="*/ 0 h 1676939"/>
              <a:gd name="connsiteX1" fmla="*/ 5638798 w 5638798"/>
              <a:gd name="connsiteY1" fmla="*/ 0 h 1676939"/>
              <a:gd name="connsiteX2" fmla="*/ 5638798 w 5638798"/>
              <a:gd name="connsiteY2" fmla="*/ 1676939 h 1676939"/>
              <a:gd name="connsiteX3" fmla="*/ 4255145 w 5638798"/>
              <a:gd name="connsiteY3" fmla="*/ 815199 h 1676939"/>
              <a:gd name="connsiteX4" fmla="*/ 1769456 w 5638798"/>
              <a:gd name="connsiteY4" fmla="*/ 709892 h 1676939"/>
              <a:gd name="connsiteX5" fmla="*/ 0 w 5638798"/>
              <a:gd name="connsiteY5" fmla="*/ 0 h 167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8798" h="1676939">
                <a:moveTo>
                  <a:pt x="0" y="0"/>
                </a:moveTo>
                <a:lnTo>
                  <a:pt x="5638798" y="0"/>
                </a:lnTo>
                <a:lnTo>
                  <a:pt x="5638798" y="1676939"/>
                </a:lnTo>
                <a:cubicBezTo>
                  <a:pt x="5095030" y="1303967"/>
                  <a:pt x="4932263" y="1092921"/>
                  <a:pt x="4255145" y="815199"/>
                </a:cubicBezTo>
                <a:cubicBezTo>
                  <a:pt x="3426638" y="540257"/>
                  <a:pt x="2998714" y="748237"/>
                  <a:pt x="1769456" y="709892"/>
                </a:cubicBezTo>
                <a:cubicBezTo>
                  <a:pt x="708797" y="677769"/>
                  <a:pt x="262204" y="31500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421734-D739-1B40-8767-414CCF9294F1}"/>
              </a:ext>
            </a:extLst>
          </p:cNvPr>
          <p:cNvSpPr txBox="1"/>
          <p:nvPr/>
        </p:nvSpPr>
        <p:spPr>
          <a:xfrm>
            <a:off x="2517744" y="1730316"/>
            <a:ext cx="4794926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Medlemsutvikling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16E315-7197-5B42-AE85-D3A3805D5F82}"/>
              </a:ext>
            </a:extLst>
          </p:cNvPr>
          <p:cNvSpPr txBox="1"/>
          <p:nvPr/>
        </p:nvSpPr>
        <p:spPr>
          <a:xfrm>
            <a:off x="2533906" y="2072047"/>
            <a:ext cx="479492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totale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antallet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økte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2,3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prosent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31ED8E-5BB7-E24E-A483-7E34C289BB07}"/>
              </a:ext>
            </a:extLst>
          </p:cNvPr>
          <p:cNvSpPr txBox="1"/>
          <p:nvPr/>
        </p:nvSpPr>
        <p:spPr>
          <a:xfrm>
            <a:off x="2543142" y="2471231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41000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0848D7-B407-BD47-B1DA-3D93EE9BCBAB}"/>
              </a:ext>
            </a:extLst>
          </p:cNvPr>
          <p:cNvSpPr txBox="1"/>
          <p:nvPr/>
        </p:nvSpPr>
        <p:spPr>
          <a:xfrm>
            <a:off x="2543142" y="2955329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37600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D161B8-7FFE-B44C-88D5-6A462844F950}"/>
              </a:ext>
            </a:extLst>
          </p:cNvPr>
          <p:cNvSpPr txBox="1"/>
          <p:nvPr/>
        </p:nvSpPr>
        <p:spPr>
          <a:xfrm>
            <a:off x="2543142" y="3439427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34200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F5F0F5-3C41-484D-AFF4-3B6409992FC6}"/>
              </a:ext>
            </a:extLst>
          </p:cNvPr>
          <p:cNvSpPr txBox="1"/>
          <p:nvPr/>
        </p:nvSpPr>
        <p:spPr>
          <a:xfrm>
            <a:off x="2543142" y="3921278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30800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537A04-065F-9C47-A2C4-291A2AF1C6A4}"/>
              </a:ext>
            </a:extLst>
          </p:cNvPr>
          <p:cNvSpPr txBox="1"/>
          <p:nvPr/>
        </p:nvSpPr>
        <p:spPr>
          <a:xfrm>
            <a:off x="2540502" y="4396646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27400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EE7431-26AC-B442-938D-5B4F98B595AB}"/>
              </a:ext>
            </a:extLst>
          </p:cNvPr>
          <p:cNvSpPr txBox="1"/>
          <p:nvPr/>
        </p:nvSpPr>
        <p:spPr>
          <a:xfrm>
            <a:off x="2540502" y="4878497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24000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1272AA-5640-F640-B65A-03F48A2D7301}"/>
              </a:ext>
            </a:extLst>
          </p:cNvPr>
          <p:cNvSpPr txBox="1"/>
          <p:nvPr/>
        </p:nvSpPr>
        <p:spPr>
          <a:xfrm>
            <a:off x="3060768" y="5039405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646CC5-DF35-4649-9B07-F97B5F0AE9E0}"/>
              </a:ext>
            </a:extLst>
          </p:cNvPr>
          <p:cNvSpPr txBox="1"/>
          <p:nvPr/>
        </p:nvSpPr>
        <p:spPr>
          <a:xfrm>
            <a:off x="3748877" y="5039405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900D56-72A3-7049-ABE1-FE5DC5CD4CE7}"/>
              </a:ext>
            </a:extLst>
          </p:cNvPr>
          <p:cNvSpPr txBox="1"/>
          <p:nvPr/>
        </p:nvSpPr>
        <p:spPr>
          <a:xfrm>
            <a:off x="4436986" y="5039405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011384-72D3-5843-BA65-79F5EC5CC6C2}"/>
              </a:ext>
            </a:extLst>
          </p:cNvPr>
          <p:cNvSpPr txBox="1"/>
          <p:nvPr/>
        </p:nvSpPr>
        <p:spPr>
          <a:xfrm>
            <a:off x="5120120" y="5039405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FCE6A1-3C24-FC42-A117-05A42C2865C9}"/>
              </a:ext>
            </a:extLst>
          </p:cNvPr>
          <p:cNvSpPr txBox="1"/>
          <p:nvPr/>
        </p:nvSpPr>
        <p:spPr>
          <a:xfrm>
            <a:off x="5805023" y="5044023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E46C7C-3265-C245-BAFA-8DBCEB1E227D}"/>
              </a:ext>
            </a:extLst>
          </p:cNvPr>
          <p:cNvSpPr txBox="1"/>
          <p:nvPr/>
        </p:nvSpPr>
        <p:spPr>
          <a:xfrm>
            <a:off x="6488157" y="5039405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206B79-5E05-8444-8A5E-D1DDB7AB8635}"/>
              </a:ext>
            </a:extLst>
          </p:cNvPr>
          <p:cNvSpPr txBox="1"/>
          <p:nvPr/>
        </p:nvSpPr>
        <p:spPr>
          <a:xfrm>
            <a:off x="7176266" y="5039405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053754-3804-DC49-A1E0-40DEFA488D2D}"/>
              </a:ext>
            </a:extLst>
          </p:cNvPr>
          <p:cNvSpPr txBox="1"/>
          <p:nvPr/>
        </p:nvSpPr>
        <p:spPr>
          <a:xfrm>
            <a:off x="7864375" y="5042223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9ED35E-9CE5-EC4A-8637-FD7DD2E98EF7}"/>
              </a:ext>
            </a:extLst>
          </p:cNvPr>
          <p:cNvSpPr txBox="1"/>
          <p:nvPr/>
        </p:nvSpPr>
        <p:spPr>
          <a:xfrm>
            <a:off x="8547509" y="5039404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01CA9F-A5DC-CC41-A00A-86BB05C3198C}"/>
              </a:ext>
            </a:extLst>
          </p:cNvPr>
          <p:cNvSpPr txBox="1"/>
          <p:nvPr/>
        </p:nvSpPr>
        <p:spPr>
          <a:xfrm>
            <a:off x="2692507" y="5378331"/>
            <a:ext cx="468746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Totalt</a:t>
            </a: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5124DE-4526-1949-B15E-3112852E4A63}"/>
              </a:ext>
            </a:extLst>
          </p:cNvPr>
          <p:cNvSpPr txBox="1"/>
          <p:nvPr/>
        </p:nvSpPr>
        <p:spPr>
          <a:xfrm>
            <a:off x="3128978" y="5382895"/>
            <a:ext cx="468747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Aktive</a:t>
            </a: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15D621-65D9-8147-8B6E-FE8D341AE553}"/>
              </a:ext>
            </a:extLst>
          </p:cNvPr>
          <p:cNvSpPr/>
          <p:nvPr/>
        </p:nvSpPr>
        <p:spPr>
          <a:xfrm>
            <a:off x="2633769" y="5464764"/>
            <a:ext cx="117476" cy="4571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D0AC5B-234A-8E47-A7B4-9DB68F79EF4A}"/>
              </a:ext>
            </a:extLst>
          </p:cNvPr>
          <p:cNvSpPr/>
          <p:nvPr/>
        </p:nvSpPr>
        <p:spPr>
          <a:xfrm>
            <a:off x="3060768" y="5464764"/>
            <a:ext cx="11747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19FA3-17B3-070D-E67C-D9CFE539232C}"/>
              </a:ext>
            </a:extLst>
          </p:cNvPr>
          <p:cNvSpPr txBox="1"/>
          <p:nvPr/>
        </p:nvSpPr>
        <p:spPr>
          <a:xfrm>
            <a:off x="9223544" y="5052985"/>
            <a:ext cx="468746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497F77-74BC-EE4E-82F8-E58F8755F7A6}"/>
              </a:ext>
            </a:extLst>
          </p:cNvPr>
          <p:cNvGrpSpPr/>
          <p:nvPr/>
        </p:nvGrpSpPr>
        <p:grpSpPr>
          <a:xfrm>
            <a:off x="2972074" y="2571258"/>
            <a:ext cx="6676783" cy="2407266"/>
            <a:chOff x="3157705" y="2571258"/>
            <a:chExt cx="6078828" cy="240726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F821A0A-A4FA-7A47-8AC4-BFD1C76BE6E1}"/>
                </a:ext>
              </a:extLst>
            </p:cNvPr>
            <p:cNvCxnSpPr>
              <a:cxnSpLocks/>
            </p:cNvCxnSpPr>
            <p:nvPr/>
          </p:nvCxnSpPr>
          <p:spPr>
            <a:xfrm>
              <a:off x="3157707" y="2571258"/>
              <a:ext cx="6074535" cy="0"/>
            </a:xfrm>
            <a:prstGeom prst="line">
              <a:avLst/>
            </a:prstGeom>
            <a:ln w="6350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A33FDF4-FD20-F74C-A2E1-743D11D388F6}"/>
                </a:ext>
              </a:extLst>
            </p:cNvPr>
            <p:cNvCxnSpPr>
              <a:cxnSpLocks/>
            </p:cNvCxnSpPr>
            <p:nvPr/>
          </p:nvCxnSpPr>
          <p:spPr>
            <a:xfrm>
              <a:off x="3157706" y="3051063"/>
              <a:ext cx="6074535" cy="0"/>
            </a:xfrm>
            <a:prstGeom prst="line">
              <a:avLst/>
            </a:prstGeom>
            <a:ln w="6350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F5F3BD3-618A-9842-AEC3-2FE912F94ED2}"/>
                </a:ext>
              </a:extLst>
            </p:cNvPr>
            <p:cNvCxnSpPr>
              <a:cxnSpLocks/>
            </p:cNvCxnSpPr>
            <p:nvPr/>
          </p:nvCxnSpPr>
          <p:spPr>
            <a:xfrm>
              <a:off x="3157706" y="3530868"/>
              <a:ext cx="6074535" cy="0"/>
            </a:xfrm>
            <a:prstGeom prst="line">
              <a:avLst/>
            </a:prstGeom>
            <a:ln w="6350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D29EE2-8164-5546-BD23-833C2D360181}"/>
                </a:ext>
              </a:extLst>
            </p:cNvPr>
            <p:cNvCxnSpPr>
              <a:cxnSpLocks/>
            </p:cNvCxnSpPr>
            <p:nvPr/>
          </p:nvCxnSpPr>
          <p:spPr>
            <a:xfrm>
              <a:off x="3157705" y="4004419"/>
              <a:ext cx="6074535" cy="0"/>
            </a:xfrm>
            <a:prstGeom prst="line">
              <a:avLst/>
            </a:prstGeom>
            <a:ln w="6350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0866F5D-239C-4D4B-A84F-3AD510E717FA}"/>
                </a:ext>
              </a:extLst>
            </p:cNvPr>
            <p:cNvCxnSpPr>
              <a:cxnSpLocks/>
            </p:cNvCxnSpPr>
            <p:nvPr/>
          </p:nvCxnSpPr>
          <p:spPr>
            <a:xfrm>
              <a:off x="3161998" y="4497909"/>
              <a:ext cx="6074535" cy="0"/>
            </a:xfrm>
            <a:prstGeom prst="line">
              <a:avLst/>
            </a:prstGeom>
            <a:ln w="6350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17D4E12-DE99-7242-B56C-5A04F34506D8}"/>
                </a:ext>
              </a:extLst>
            </p:cNvPr>
            <p:cNvCxnSpPr>
              <a:cxnSpLocks/>
            </p:cNvCxnSpPr>
            <p:nvPr/>
          </p:nvCxnSpPr>
          <p:spPr>
            <a:xfrm>
              <a:off x="3157705" y="4978524"/>
              <a:ext cx="6074535" cy="0"/>
            </a:xfrm>
            <a:prstGeom prst="line">
              <a:avLst/>
            </a:prstGeom>
            <a:ln w="6350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" name="Line1 white" descr="Linjie1">
            <a:extLst>
              <a:ext uri="{FF2B5EF4-FFF2-40B4-BE49-F238E27FC236}">
                <a16:creationId xmlns:a16="http://schemas.microsoft.com/office/drawing/2014/main" id="{8EE502F9-EE14-DF45-8594-B0CCFF257DF6}"/>
              </a:ext>
            </a:extLst>
          </p:cNvPr>
          <p:cNvCxnSpPr>
            <a:cxnSpLocks/>
          </p:cNvCxnSpPr>
          <p:nvPr/>
        </p:nvCxnSpPr>
        <p:spPr>
          <a:xfrm flipV="1">
            <a:off x="3276669" y="4695989"/>
            <a:ext cx="1160317" cy="2486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ne3 white">
            <a:extLst>
              <a:ext uri="{FF2B5EF4-FFF2-40B4-BE49-F238E27FC236}">
                <a16:creationId xmlns:a16="http://schemas.microsoft.com/office/drawing/2014/main" id="{966EBCA2-7EF7-CA4A-8894-11BAD209B9D6}"/>
              </a:ext>
            </a:extLst>
          </p:cNvPr>
          <p:cNvCxnSpPr>
            <a:cxnSpLocks/>
          </p:cNvCxnSpPr>
          <p:nvPr/>
        </p:nvCxnSpPr>
        <p:spPr>
          <a:xfrm>
            <a:off x="4931369" y="4389443"/>
            <a:ext cx="1108027" cy="6781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ne4 white">
            <a:extLst>
              <a:ext uri="{FF2B5EF4-FFF2-40B4-BE49-F238E27FC236}">
                <a16:creationId xmlns:a16="http://schemas.microsoft.com/office/drawing/2014/main" id="{5BDF1603-3BD5-D74F-8BC4-2FBE2C8617C6}"/>
              </a:ext>
            </a:extLst>
          </p:cNvPr>
          <p:cNvCxnSpPr>
            <a:cxnSpLocks/>
          </p:cNvCxnSpPr>
          <p:nvPr/>
        </p:nvCxnSpPr>
        <p:spPr>
          <a:xfrm flipV="1">
            <a:off x="6039396" y="4423352"/>
            <a:ext cx="515115" cy="35615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ne5 white">
            <a:extLst>
              <a:ext uri="{FF2B5EF4-FFF2-40B4-BE49-F238E27FC236}">
                <a16:creationId xmlns:a16="http://schemas.microsoft.com/office/drawing/2014/main" id="{873E0478-6800-694D-AF15-CBCC05A1CC1F}"/>
              </a:ext>
            </a:extLst>
          </p:cNvPr>
          <p:cNvCxnSpPr>
            <a:cxnSpLocks/>
          </p:cNvCxnSpPr>
          <p:nvPr/>
        </p:nvCxnSpPr>
        <p:spPr>
          <a:xfrm flipV="1">
            <a:off x="6554511" y="4348612"/>
            <a:ext cx="591193" cy="7474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ne6 white">
            <a:extLst>
              <a:ext uri="{FF2B5EF4-FFF2-40B4-BE49-F238E27FC236}">
                <a16:creationId xmlns:a16="http://schemas.microsoft.com/office/drawing/2014/main" id="{00F34C6D-F3BD-FA4C-96CB-E3918E1246E8}"/>
              </a:ext>
            </a:extLst>
          </p:cNvPr>
          <p:cNvCxnSpPr>
            <a:cxnSpLocks/>
          </p:cNvCxnSpPr>
          <p:nvPr/>
        </p:nvCxnSpPr>
        <p:spPr>
          <a:xfrm flipV="1">
            <a:off x="7161359" y="3918576"/>
            <a:ext cx="566384" cy="42735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ne8 white">
            <a:extLst>
              <a:ext uri="{FF2B5EF4-FFF2-40B4-BE49-F238E27FC236}">
                <a16:creationId xmlns:a16="http://schemas.microsoft.com/office/drawing/2014/main" id="{A46436A4-4D52-A24A-9C77-D4D72F5CA8CC}"/>
              </a:ext>
            </a:extLst>
          </p:cNvPr>
          <p:cNvCxnSpPr>
            <a:cxnSpLocks/>
          </p:cNvCxnSpPr>
          <p:nvPr/>
        </p:nvCxnSpPr>
        <p:spPr>
          <a:xfrm>
            <a:off x="8250865" y="3850564"/>
            <a:ext cx="612335" cy="20797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e1 black">
            <a:extLst>
              <a:ext uri="{FF2B5EF4-FFF2-40B4-BE49-F238E27FC236}">
                <a16:creationId xmlns:a16="http://schemas.microsoft.com/office/drawing/2014/main" id="{ADA1D74B-1E6D-0847-BAC3-5AF2DEE3698C}"/>
              </a:ext>
            </a:extLst>
          </p:cNvPr>
          <p:cNvCxnSpPr>
            <a:cxnSpLocks/>
          </p:cNvCxnSpPr>
          <p:nvPr/>
        </p:nvCxnSpPr>
        <p:spPr>
          <a:xfrm flipV="1">
            <a:off x="3276669" y="4133651"/>
            <a:ext cx="630276" cy="21496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Line2 black">
            <a:extLst>
              <a:ext uri="{FF2B5EF4-FFF2-40B4-BE49-F238E27FC236}">
                <a16:creationId xmlns:a16="http://schemas.microsoft.com/office/drawing/2014/main" id="{D94F9A44-930C-3D49-892B-ED61993BC3FA}"/>
              </a:ext>
            </a:extLst>
          </p:cNvPr>
          <p:cNvCxnSpPr>
            <a:cxnSpLocks/>
          </p:cNvCxnSpPr>
          <p:nvPr/>
        </p:nvCxnSpPr>
        <p:spPr>
          <a:xfrm flipV="1">
            <a:off x="3912347" y="3993583"/>
            <a:ext cx="459761" cy="139031"/>
          </a:xfrm>
          <a:prstGeom prst="line">
            <a:avLst/>
          </a:prstGeom>
          <a:ln w="3810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ne3 black">
            <a:extLst>
              <a:ext uri="{FF2B5EF4-FFF2-40B4-BE49-F238E27FC236}">
                <a16:creationId xmlns:a16="http://schemas.microsoft.com/office/drawing/2014/main" id="{138BF746-0982-4645-AC10-CED035EA9E32}"/>
              </a:ext>
            </a:extLst>
          </p:cNvPr>
          <p:cNvCxnSpPr>
            <a:cxnSpLocks/>
          </p:cNvCxnSpPr>
          <p:nvPr/>
        </p:nvCxnSpPr>
        <p:spPr>
          <a:xfrm flipV="1">
            <a:off x="4367299" y="3539454"/>
            <a:ext cx="599521" cy="455658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ne4 black">
            <a:extLst>
              <a:ext uri="{FF2B5EF4-FFF2-40B4-BE49-F238E27FC236}">
                <a16:creationId xmlns:a16="http://schemas.microsoft.com/office/drawing/2014/main" id="{76550C3E-5D54-FF4E-AD5E-F81EEEEF88EE}"/>
              </a:ext>
            </a:extLst>
          </p:cNvPr>
          <p:cNvCxnSpPr>
            <a:cxnSpLocks/>
          </p:cNvCxnSpPr>
          <p:nvPr/>
        </p:nvCxnSpPr>
        <p:spPr>
          <a:xfrm flipV="1">
            <a:off x="4980704" y="3488494"/>
            <a:ext cx="1601991" cy="62559"/>
          </a:xfrm>
          <a:prstGeom prst="line">
            <a:avLst/>
          </a:prstGeom>
          <a:ln w="38100" cap="sq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ne5 black">
            <a:extLst>
              <a:ext uri="{FF2B5EF4-FFF2-40B4-BE49-F238E27FC236}">
                <a16:creationId xmlns:a16="http://schemas.microsoft.com/office/drawing/2014/main" id="{9B33F8A7-F860-0A4F-873D-25CB585F4596}"/>
              </a:ext>
            </a:extLst>
          </p:cNvPr>
          <p:cNvCxnSpPr>
            <a:cxnSpLocks/>
          </p:cNvCxnSpPr>
          <p:nvPr/>
        </p:nvCxnSpPr>
        <p:spPr>
          <a:xfrm flipV="1">
            <a:off x="6610480" y="3350815"/>
            <a:ext cx="565786" cy="136619"/>
          </a:xfrm>
          <a:prstGeom prst="line">
            <a:avLst/>
          </a:prstGeom>
          <a:ln w="3810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Line6 black">
            <a:extLst>
              <a:ext uri="{FF2B5EF4-FFF2-40B4-BE49-F238E27FC236}">
                <a16:creationId xmlns:a16="http://schemas.microsoft.com/office/drawing/2014/main" id="{91C28AA7-9775-914D-ACF6-68B147B6E73E}"/>
              </a:ext>
            </a:extLst>
          </p:cNvPr>
          <p:cNvCxnSpPr>
            <a:cxnSpLocks/>
          </p:cNvCxnSpPr>
          <p:nvPr/>
        </p:nvCxnSpPr>
        <p:spPr>
          <a:xfrm flipV="1">
            <a:off x="7176266" y="2733246"/>
            <a:ext cx="551477" cy="615328"/>
          </a:xfrm>
          <a:prstGeom prst="line">
            <a:avLst/>
          </a:prstGeom>
          <a:ln w="3810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Line7 black">
            <a:extLst>
              <a:ext uri="{FF2B5EF4-FFF2-40B4-BE49-F238E27FC236}">
                <a16:creationId xmlns:a16="http://schemas.microsoft.com/office/drawing/2014/main" id="{2ED1CF7F-E3FD-9445-AB4A-C8551E3C27C3}"/>
              </a:ext>
            </a:extLst>
          </p:cNvPr>
          <p:cNvCxnSpPr>
            <a:cxnSpLocks/>
          </p:cNvCxnSpPr>
          <p:nvPr/>
        </p:nvCxnSpPr>
        <p:spPr>
          <a:xfrm flipV="1">
            <a:off x="7727743" y="2640635"/>
            <a:ext cx="557835" cy="86503"/>
          </a:xfrm>
          <a:prstGeom prst="line">
            <a:avLst/>
          </a:prstGeom>
          <a:ln w="3810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ne8 black">
            <a:extLst>
              <a:ext uri="{FF2B5EF4-FFF2-40B4-BE49-F238E27FC236}">
                <a16:creationId xmlns:a16="http://schemas.microsoft.com/office/drawing/2014/main" id="{13407A7D-E7BE-C64B-89ED-B6D57F77F548}"/>
              </a:ext>
            </a:extLst>
          </p:cNvPr>
          <p:cNvCxnSpPr>
            <a:cxnSpLocks/>
          </p:cNvCxnSpPr>
          <p:nvPr/>
        </p:nvCxnSpPr>
        <p:spPr>
          <a:xfrm>
            <a:off x="8293529" y="2641755"/>
            <a:ext cx="543526" cy="60102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Line8 white">
            <a:extLst>
              <a:ext uri="{FF2B5EF4-FFF2-40B4-BE49-F238E27FC236}">
                <a16:creationId xmlns:a16="http://schemas.microsoft.com/office/drawing/2014/main" id="{480A483D-AE76-A1FB-678D-0E9743A883BB}"/>
              </a:ext>
            </a:extLst>
          </p:cNvPr>
          <p:cNvCxnSpPr>
            <a:cxnSpLocks/>
          </p:cNvCxnSpPr>
          <p:nvPr/>
        </p:nvCxnSpPr>
        <p:spPr>
          <a:xfrm flipV="1">
            <a:off x="8837055" y="3921278"/>
            <a:ext cx="545114" cy="13725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ne8 black">
            <a:extLst>
              <a:ext uri="{FF2B5EF4-FFF2-40B4-BE49-F238E27FC236}">
                <a16:creationId xmlns:a16="http://schemas.microsoft.com/office/drawing/2014/main" id="{4E8C3542-E3EA-A9B9-FB6B-F95697B216FC}"/>
              </a:ext>
            </a:extLst>
          </p:cNvPr>
          <p:cNvCxnSpPr>
            <a:cxnSpLocks/>
          </p:cNvCxnSpPr>
          <p:nvPr/>
        </p:nvCxnSpPr>
        <p:spPr>
          <a:xfrm flipV="1">
            <a:off x="8837055" y="2577057"/>
            <a:ext cx="545114" cy="123158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ne2 white">
            <a:extLst>
              <a:ext uri="{FF2B5EF4-FFF2-40B4-BE49-F238E27FC236}">
                <a16:creationId xmlns:a16="http://schemas.microsoft.com/office/drawing/2014/main" id="{7CF641F7-9F0B-E543-8757-08618EFABB41}"/>
              </a:ext>
            </a:extLst>
          </p:cNvPr>
          <p:cNvCxnSpPr>
            <a:cxnSpLocks/>
          </p:cNvCxnSpPr>
          <p:nvPr/>
        </p:nvCxnSpPr>
        <p:spPr>
          <a:xfrm flipV="1">
            <a:off x="4436986" y="4394116"/>
            <a:ext cx="494383" cy="301873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ne7 white">
            <a:extLst>
              <a:ext uri="{FF2B5EF4-FFF2-40B4-BE49-F238E27FC236}">
                <a16:creationId xmlns:a16="http://schemas.microsoft.com/office/drawing/2014/main" id="{5FAC32EA-1DA4-F34A-B9F9-CADC21EA48CF}"/>
              </a:ext>
            </a:extLst>
          </p:cNvPr>
          <p:cNvCxnSpPr>
            <a:cxnSpLocks/>
          </p:cNvCxnSpPr>
          <p:nvPr/>
        </p:nvCxnSpPr>
        <p:spPr>
          <a:xfrm flipV="1">
            <a:off x="7733482" y="3850564"/>
            <a:ext cx="517383" cy="61392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64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Freeform 5">
            <a:extLst>
              <a:ext uri="{FF2B5EF4-FFF2-40B4-BE49-F238E27FC236}">
                <a16:creationId xmlns:a16="http://schemas.microsoft.com/office/drawing/2014/main" id="{2EE0D421-1D17-4A04-B338-26EE7F8CD0F1}"/>
              </a:ext>
            </a:extLst>
          </p:cNvPr>
          <p:cNvSpPr>
            <a:spLocks/>
          </p:cNvSpPr>
          <p:nvPr/>
        </p:nvSpPr>
        <p:spPr bwMode="auto">
          <a:xfrm>
            <a:off x="4809268" y="1521819"/>
            <a:ext cx="7441462" cy="4300279"/>
          </a:xfrm>
          <a:custGeom>
            <a:avLst/>
            <a:gdLst>
              <a:gd name="T0" fmla="*/ 3663 w 4456"/>
              <a:gd name="T1" fmla="*/ 2115 h 2573"/>
              <a:gd name="T2" fmla="*/ 793 w 4456"/>
              <a:gd name="T3" fmla="*/ 2115 h 2573"/>
              <a:gd name="T4" fmla="*/ 793 w 4456"/>
              <a:gd name="T5" fmla="*/ 458 h 2573"/>
              <a:gd name="T6" fmla="*/ 3663 w 4456"/>
              <a:gd name="T7" fmla="*/ 458 h 2573"/>
              <a:gd name="T8" fmla="*/ 3663 w 4456"/>
              <a:gd name="T9" fmla="*/ 2115 h 2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6" h="2573">
                <a:moveTo>
                  <a:pt x="3663" y="2115"/>
                </a:moveTo>
                <a:cubicBezTo>
                  <a:pt x="2870" y="2573"/>
                  <a:pt x="1585" y="2573"/>
                  <a:pt x="793" y="2115"/>
                </a:cubicBezTo>
                <a:cubicBezTo>
                  <a:pt x="0" y="1658"/>
                  <a:pt x="0" y="916"/>
                  <a:pt x="793" y="458"/>
                </a:cubicBezTo>
                <a:cubicBezTo>
                  <a:pt x="1585" y="0"/>
                  <a:pt x="2870" y="0"/>
                  <a:pt x="3663" y="458"/>
                </a:cubicBezTo>
                <a:cubicBezTo>
                  <a:pt x="4456" y="916"/>
                  <a:pt x="4456" y="1658"/>
                  <a:pt x="3663" y="2115"/>
                </a:cubicBezTo>
                <a:close/>
              </a:path>
            </a:pathLst>
          </a:custGeom>
          <a:solidFill>
            <a:srgbClr val="DD4925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>
              <a:defRPr/>
            </a:pPr>
            <a:endParaRPr lang="en-US" sz="900">
              <a:solidFill>
                <a:srgbClr val="172144"/>
              </a:solidFill>
              <a:latin typeface="Open Sans Light"/>
            </a:endParaRPr>
          </a:p>
        </p:txBody>
      </p:sp>
      <p:sp>
        <p:nvSpPr>
          <p:cNvPr id="319" name="Freeform 6">
            <a:extLst>
              <a:ext uri="{FF2B5EF4-FFF2-40B4-BE49-F238E27FC236}">
                <a16:creationId xmlns:a16="http://schemas.microsoft.com/office/drawing/2014/main" id="{86A61D23-4171-43AA-8EBD-6699B44C9CCC}"/>
              </a:ext>
            </a:extLst>
          </p:cNvPr>
          <p:cNvSpPr>
            <a:spLocks/>
          </p:cNvSpPr>
          <p:nvPr/>
        </p:nvSpPr>
        <p:spPr bwMode="auto">
          <a:xfrm>
            <a:off x="4702674" y="1218361"/>
            <a:ext cx="7653690" cy="4421279"/>
          </a:xfrm>
          <a:custGeom>
            <a:avLst/>
            <a:gdLst>
              <a:gd name="T0" fmla="*/ 3768 w 4583"/>
              <a:gd name="T1" fmla="*/ 2175 h 2646"/>
              <a:gd name="T2" fmla="*/ 816 w 4583"/>
              <a:gd name="T3" fmla="*/ 2175 h 2646"/>
              <a:gd name="T4" fmla="*/ 816 w 4583"/>
              <a:gd name="T5" fmla="*/ 470 h 2646"/>
              <a:gd name="T6" fmla="*/ 3768 w 4583"/>
              <a:gd name="T7" fmla="*/ 470 h 2646"/>
              <a:gd name="T8" fmla="*/ 3768 w 4583"/>
              <a:gd name="T9" fmla="*/ 2175 h 2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83" h="2646">
                <a:moveTo>
                  <a:pt x="3768" y="2175"/>
                </a:moveTo>
                <a:cubicBezTo>
                  <a:pt x="2953" y="2646"/>
                  <a:pt x="1631" y="2646"/>
                  <a:pt x="816" y="2175"/>
                </a:cubicBezTo>
                <a:cubicBezTo>
                  <a:pt x="0" y="1704"/>
                  <a:pt x="0" y="941"/>
                  <a:pt x="816" y="470"/>
                </a:cubicBezTo>
                <a:cubicBezTo>
                  <a:pt x="1631" y="0"/>
                  <a:pt x="2953" y="0"/>
                  <a:pt x="3768" y="470"/>
                </a:cubicBezTo>
                <a:cubicBezTo>
                  <a:pt x="4583" y="941"/>
                  <a:pt x="4583" y="1704"/>
                  <a:pt x="3768" y="2175"/>
                </a:cubicBezTo>
                <a:close/>
              </a:path>
            </a:pathLst>
          </a:custGeom>
          <a:solidFill>
            <a:srgbClr val="F15D2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>
              <a:defRPr/>
            </a:pPr>
            <a:endParaRPr lang="en-US" sz="900" dirty="0">
              <a:solidFill>
                <a:srgbClr val="172144"/>
              </a:solidFill>
              <a:latin typeface="Open Sans Light"/>
            </a:endParaRPr>
          </a:p>
        </p:txBody>
      </p:sp>
      <p:sp>
        <p:nvSpPr>
          <p:cNvPr id="320" name="Freeform 7">
            <a:extLst>
              <a:ext uri="{FF2B5EF4-FFF2-40B4-BE49-F238E27FC236}">
                <a16:creationId xmlns:a16="http://schemas.microsoft.com/office/drawing/2014/main" id="{EA40A990-6DB1-4125-A4E6-6EFEDB5D115F}"/>
              </a:ext>
            </a:extLst>
          </p:cNvPr>
          <p:cNvSpPr>
            <a:spLocks/>
          </p:cNvSpPr>
          <p:nvPr/>
        </p:nvSpPr>
        <p:spPr bwMode="auto">
          <a:xfrm>
            <a:off x="5995254" y="1963563"/>
            <a:ext cx="5069490" cy="2929914"/>
          </a:xfrm>
          <a:custGeom>
            <a:avLst/>
            <a:gdLst>
              <a:gd name="T0" fmla="*/ 2496 w 3036"/>
              <a:gd name="T1" fmla="*/ 1441 h 1753"/>
              <a:gd name="T2" fmla="*/ 540 w 3036"/>
              <a:gd name="T3" fmla="*/ 1441 h 1753"/>
              <a:gd name="T4" fmla="*/ 540 w 3036"/>
              <a:gd name="T5" fmla="*/ 312 h 1753"/>
              <a:gd name="T6" fmla="*/ 2496 w 3036"/>
              <a:gd name="T7" fmla="*/ 312 h 1753"/>
              <a:gd name="T8" fmla="*/ 2496 w 3036"/>
              <a:gd name="T9" fmla="*/ 1441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6" h="1753">
                <a:moveTo>
                  <a:pt x="2496" y="1441"/>
                </a:moveTo>
                <a:cubicBezTo>
                  <a:pt x="1956" y="1753"/>
                  <a:pt x="1080" y="1753"/>
                  <a:pt x="540" y="1441"/>
                </a:cubicBezTo>
                <a:cubicBezTo>
                  <a:pt x="0" y="1129"/>
                  <a:pt x="0" y="624"/>
                  <a:pt x="540" y="312"/>
                </a:cubicBezTo>
                <a:cubicBezTo>
                  <a:pt x="1080" y="0"/>
                  <a:pt x="1956" y="0"/>
                  <a:pt x="2496" y="312"/>
                </a:cubicBezTo>
                <a:cubicBezTo>
                  <a:pt x="3036" y="624"/>
                  <a:pt x="3036" y="1129"/>
                  <a:pt x="2496" y="144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>
              <a:defRPr/>
            </a:pPr>
            <a:endParaRPr lang="en-US" sz="900">
              <a:solidFill>
                <a:srgbClr val="172144"/>
              </a:solidFill>
              <a:latin typeface="Open Sans Light"/>
            </a:endParaRPr>
          </a:p>
        </p:txBody>
      </p: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08CF004-94E3-453E-9C0D-09BE407AE579}"/>
              </a:ext>
            </a:extLst>
          </p:cNvPr>
          <p:cNvGrpSpPr/>
          <p:nvPr/>
        </p:nvGrpSpPr>
        <p:grpSpPr>
          <a:xfrm>
            <a:off x="6449685" y="1136512"/>
            <a:ext cx="2924588" cy="3194428"/>
            <a:chOff x="12901049" y="3843285"/>
            <a:chExt cx="5849938" cy="6389688"/>
          </a:xfrm>
        </p:grpSpPr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156D9BAC-4715-40EA-9BBA-21476C66B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6834135"/>
              <a:ext cx="5797550" cy="3398838"/>
            </a:xfrm>
            <a:custGeom>
              <a:avLst/>
              <a:gdLst>
                <a:gd name="T0" fmla="*/ 2101 w 2101"/>
                <a:gd name="T1" fmla="*/ 528 h 1231"/>
                <a:gd name="T2" fmla="*/ 2101 w 2101"/>
                <a:gd name="T3" fmla="*/ 528 h 1231"/>
                <a:gd name="T4" fmla="*/ 2099 w 2101"/>
                <a:gd name="T5" fmla="*/ 543 h 1231"/>
                <a:gd name="T6" fmla="*/ 2065 w 2101"/>
                <a:gd name="T7" fmla="*/ 590 h 1231"/>
                <a:gd name="T8" fmla="*/ 1021 w 2101"/>
                <a:gd name="T9" fmla="*/ 1193 h 1231"/>
                <a:gd name="T10" fmla="*/ 810 w 2101"/>
                <a:gd name="T11" fmla="*/ 1193 h 1231"/>
                <a:gd name="T12" fmla="*/ 26 w 2101"/>
                <a:gd name="T13" fmla="*/ 741 h 1231"/>
                <a:gd name="T14" fmla="*/ 0 w 2101"/>
                <a:gd name="T15" fmla="*/ 726 h 1231"/>
                <a:gd name="T16" fmla="*/ 1257 w 2101"/>
                <a:gd name="T17" fmla="*/ 0 h 1231"/>
                <a:gd name="T18" fmla="*/ 2065 w 2101"/>
                <a:gd name="T19" fmla="*/ 466 h 1231"/>
                <a:gd name="T20" fmla="*/ 2101 w 2101"/>
                <a:gd name="T21" fmla="*/ 528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1" h="1231">
                  <a:moveTo>
                    <a:pt x="2101" y="528"/>
                  </a:moveTo>
                  <a:cubicBezTo>
                    <a:pt x="2101" y="528"/>
                    <a:pt x="2101" y="528"/>
                    <a:pt x="2101" y="528"/>
                  </a:cubicBezTo>
                  <a:cubicBezTo>
                    <a:pt x="2101" y="533"/>
                    <a:pt x="2100" y="538"/>
                    <a:pt x="2099" y="543"/>
                  </a:cubicBezTo>
                  <a:cubicBezTo>
                    <a:pt x="2096" y="562"/>
                    <a:pt x="2084" y="579"/>
                    <a:pt x="2065" y="590"/>
                  </a:cubicBezTo>
                  <a:cubicBezTo>
                    <a:pt x="1021" y="1193"/>
                    <a:pt x="1021" y="1193"/>
                    <a:pt x="1021" y="1193"/>
                  </a:cubicBezTo>
                  <a:cubicBezTo>
                    <a:pt x="955" y="1231"/>
                    <a:pt x="875" y="1231"/>
                    <a:pt x="810" y="1193"/>
                  </a:cubicBezTo>
                  <a:cubicBezTo>
                    <a:pt x="26" y="741"/>
                    <a:pt x="26" y="741"/>
                    <a:pt x="26" y="741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1257" y="0"/>
                    <a:pt x="1257" y="0"/>
                    <a:pt x="1257" y="0"/>
                  </a:cubicBezTo>
                  <a:cubicBezTo>
                    <a:pt x="2065" y="466"/>
                    <a:pt x="2065" y="466"/>
                    <a:pt x="2065" y="466"/>
                  </a:cubicBezTo>
                  <a:cubicBezTo>
                    <a:pt x="2089" y="480"/>
                    <a:pt x="2101" y="504"/>
                    <a:pt x="2101" y="528"/>
                  </a:cubicBez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AC237440-9B65-4CB8-B0E3-99CB80D51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1049" y="3843285"/>
              <a:ext cx="3468688" cy="4891088"/>
            </a:xfrm>
            <a:custGeom>
              <a:avLst/>
              <a:gdLst>
                <a:gd name="T0" fmla="*/ 1179 w 1257"/>
                <a:gd name="T1" fmla="*/ 20 h 1771"/>
                <a:gd name="T2" fmla="*/ 73 w 1257"/>
                <a:gd name="T3" fmla="*/ 658 h 1771"/>
                <a:gd name="T4" fmla="*/ 0 w 1257"/>
                <a:gd name="T5" fmla="*/ 784 h 1771"/>
                <a:gd name="T6" fmla="*/ 0 w 1257"/>
                <a:gd name="T7" fmla="*/ 1771 h 1771"/>
                <a:gd name="T8" fmla="*/ 1257 w 1257"/>
                <a:gd name="T9" fmla="*/ 1046 h 1771"/>
                <a:gd name="T10" fmla="*/ 1257 w 1257"/>
                <a:gd name="T11" fmla="*/ 65 h 1771"/>
                <a:gd name="T12" fmla="*/ 1179 w 1257"/>
                <a:gd name="T13" fmla="*/ 20 h 1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7" h="1771">
                  <a:moveTo>
                    <a:pt x="1179" y="20"/>
                  </a:moveTo>
                  <a:cubicBezTo>
                    <a:pt x="73" y="658"/>
                    <a:pt x="73" y="658"/>
                    <a:pt x="73" y="658"/>
                  </a:cubicBezTo>
                  <a:cubicBezTo>
                    <a:pt x="28" y="684"/>
                    <a:pt x="0" y="732"/>
                    <a:pt x="0" y="784"/>
                  </a:cubicBezTo>
                  <a:cubicBezTo>
                    <a:pt x="0" y="1771"/>
                    <a:pt x="0" y="1771"/>
                    <a:pt x="0" y="1771"/>
                  </a:cubicBezTo>
                  <a:cubicBezTo>
                    <a:pt x="1257" y="1046"/>
                    <a:pt x="1257" y="1046"/>
                    <a:pt x="1257" y="1046"/>
                  </a:cubicBezTo>
                  <a:cubicBezTo>
                    <a:pt x="1257" y="65"/>
                    <a:pt x="1257" y="65"/>
                    <a:pt x="1257" y="65"/>
                  </a:cubicBezTo>
                  <a:cubicBezTo>
                    <a:pt x="1257" y="25"/>
                    <a:pt x="1214" y="0"/>
                    <a:pt x="1179" y="20"/>
                  </a:cubicBezTo>
                  <a:close/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97" name="Freeform 10">
              <a:extLst>
                <a:ext uri="{FF2B5EF4-FFF2-40B4-BE49-F238E27FC236}">
                  <a16:creationId xmlns:a16="http://schemas.microsoft.com/office/drawing/2014/main" id="{06696F78-F2D8-4476-9105-B5319528E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6673798"/>
              <a:ext cx="5797550" cy="3398838"/>
            </a:xfrm>
            <a:custGeom>
              <a:avLst/>
              <a:gdLst>
                <a:gd name="T0" fmla="*/ 2101 w 2101"/>
                <a:gd name="T1" fmla="*/ 528 h 1231"/>
                <a:gd name="T2" fmla="*/ 2101 w 2101"/>
                <a:gd name="T3" fmla="*/ 528 h 1231"/>
                <a:gd name="T4" fmla="*/ 2099 w 2101"/>
                <a:gd name="T5" fmla="*/ 543 h 1231"/>
                <a:gd name="T6" fmla="*/ 2065 w 2101"/>
                <a:gd name="T7" fmla="*/ 590 h 1231"/>
                <a:gd name="T8" fmla="*/ 1021 w 2101"/>
                <a:gd name="T9" fmla="*/ 1193 h 1231"/>
                <a:gd name="T10" fmla="*/ 810 w 2101"/>
                <a:gd name="T11" fmla="*/ 1193 h 1231"/>
                <a:gd name="T12" fmla="*/ 26 w 2101"/>
                <a:gd name="T13" fmla="*/ 741 h 1231"/>
                <a:gd name="T14" fmla="*/ 0 w 2101"/>
                <a:gd name="T15" fmla="*/ 726 h 1231"/>
                <a:gd name="T16" fmla="*/ 1257 w 2101"/>
                <a:gd name="T17" fmla="*/ 0 h 1231"/>
                <a:gd name="T18" fmla="*/ 2065 w 2101"/>
                <a:gd name="T19" fmla="*/ 466 h 1231"/>
                <a:gd name="T20" fmla="*/ 2101 w 2101"/>
                <a:gd name="T21" fmla="*/ 528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1" h="1231">
                  <a:moveTo>
                    <a:pt x="2101" y="528"/>
                  </a:moveTo>
                  <a:cubicBezTo>
                    <a:pt x="2101" y="528"/>
                    <a:pt x="2101" y="528"/>
                    <a:pt x="2101" y="528"/>
                  </a:cubicBezTo>
                  <a:cubicBezTo>
                    <a:pt x="2101" y="533"/>
                    <a:pt x="2100" y="538"/>
                    <a:pt x="2099" y="543"/>
                  </a:cubicBezTo>
                  <a:cubicBezTo>
                    <a:pt x="2096" y="562"/>
                    <a:pt x="2084" y="579"/>
                    <a:pt x="2065" y="590"/>
                  </a:cubicBezTo>
                  <a:cubicBezTo>
                    <a:pt x="1021" y="1193"/>
                    <a:pt x="1021" y="1193"/>
                    <a:pt x="1021" y="1193"/>
                  </a:cubicBezTo>
                  <a:cubicBezTo>
                    <a:pt x="955" y="1231"/>
                    <a:pt x="875" y="1231"/>
                    <a:pt x="810" y="1193"/>
                  </a:cubicBezTo>
                  <a:cubicBezTo>
                    <a:pt x="26" y="741"/>
                    <a:pt x="26" y="741"/>
                    <a:pt x="26" y="741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1257" y="0"/>
                    <a:pt x="1257" y="0"/>
                    <a:pt x="1257" y="0"/>
                  </a:cubicBezTo>
                  <a:cubicBezTo>
                    <a:pt x="2065" y="466"/>
                    <a:pt x="2065" y="466"/>
                    <a:pt x="2065" y="466"/>
                  </a:cubicBezTo>
                  <a:cubicBezTo>
                    <a:pt x="2089" y="480"/>
                    <a:pt x="2101" y="504"/>
                    <a:pt x="2101" y="528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id="{5C42B71F-8426-4448-8557-4C989542F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4599" y="6883348"/>
              <a:ext cx="4346575" cy="2554288"/>
            </a:xfrm>
            <a:custGeom>
              <a:avLst/>
              <a:gdLst>
                <a:gd name="T0" fmla="*/ 1555 w 1575"/>
                <a:gd name="T1" fmla="*/ 303 h 925"/>
                <a:gd name="T2" fmla="*/ 492 w 1575"/>
                <a:gd name="T3" fmla="*/ 917 h 925"/>
                <a:gd name="T4" fmla="*/ 444 w 1575"/>
                <a:gd name="T5" fmla="*/ 917 h 925"/>
                <a:gd name="T6" fmla="*/ 17 w 1575"/>
                <a:gd name="T7" fmla="*/ 670 h 925"/>
                <a:gd name="T8" fmla="*/ 17 w 1575"/>
                <a:gd name="T9" fmla="*/ 625 h 925"/>
                <a:gd name="T10" fmla="*/ 1085 w 1575"/>
                <a:gd name="T11" fmla="*/ 9 h 925"/>
                <a:gd name="T12" fmla="*/ 1133 w 1575"/>
                <a:gd name="T13" fmla="*/ 9 h 925"/>
                <a:gd name="T14" fmla="*/ 1555 w 1575"/>
                <a:gd name="T15" fmla="*/ 253 h 925"/>
                <a:gd name="T16" fmla="*/ 1555 w 1575"/>
                <a:gd name="T17" fmla="*/ 303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5" h="925">
                  <a:moveTo>
                    <a:pt x="1555" y="303"/>
                  </a:moveTo>
                  <a:cubicBezTo>
                    <a:pt x="492" y="917"/>
                    <a:pt x="492" y="917"/>
                    <a:pt x="492" y="917"/>
                  </a:cubicBezTo>
                  <a:cubicBezTo>
                    <a:pt x="477" y="925"/>
                    <a:pt x="459" y="925"/>
                    <a:pt x="444" y="917"/>
                  </a:cubicBezTo>
                  <a:cubicBezTo>
                    <a:pt x="17" y="670"/>
                    <a:pt x="17" y="670"/>
                    <a:pt x="17" y="670"/>
                  </a:cubicBezTo>
                  <a:cubicBezTo>
                    <a:pt x="0" y="660"/>
                    <a:pt x="0" y="635"/>
                    <a:pt x="17" y="625"/>
                  </a:cubicBezTo>
                  <a:cubicBezTo>
                    <a:pt x="1085" y="9"/>
                    <a:pt x="1085" y="9"/>
                    <a:pt x="1085" y="9"/>
                  </a:cubicBezTo>
                  <a:cubicBezTo>
                    <a:pt x="1100" y="0"/>
                    <a:pt x="1118" y="0"/>
                    <a:pt x="1133" y="9"/>
                  </a:cubicBezTo>
                  <a:cubicBezTo>
                    <a:pt x="1555" y="253"/>
                    <a:pt x="1555" y="253"/>
                    <a:pt x="1555" y="253"/>
                  </a:cubicBezTo>
                  <a:cubicBezTo>
                    <a:pt x="1575" y="264"/>
                    <a:pt x="1575" y="292"/>
                    <a:pt x="1555" y="303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id="{59962CFA-D04E-4A14-8DFD-B25ABF5CA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3881385"/>
              <a:ext cx="3468688" cy="4797425"/>
            </a:xfrm>
            <a:custGeom>
              <a:avLst/>
              <a:gdLst>
                <a:gd name="T0" fmla="*/ 1179 w 1257"/>
                <a:gd name="T1" fmla="*/ 20 h 1737"/>
                <a:gd name="T2" fmla="*/ 72 w 1257"/>
                <a:gd name="T3" fmla="*/ 658 h 1737"/>
                <a:gd name="T4" fmla="*/ 0 w 1257"/>
                <a:gd name="T5" fmla="*/ 784 h 1737"/>
                <a:gd name="T6" fmla="*/ 0 w 1257"/>
                <a:gd name="T7" fmla="*/ 1737 h 1737"/>
                <a:gd name="T8" fmla="*/ 1257 w 1257"/>
                <a:gd name="T9" fmla="*/ 1011 h 1737"/>
                <a:gd name="T10" fmla="*/ 1257 w 1257"/>
                <a:gd name="T11" fmla="*/ 65 h 1737"/>
                <a:gd name="T12" fmla="*/ 1179 w 1257"/>
                <a:gd name="T13" fmla="*/ 20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7" h="1737">
                  <a:moveTo>
                    <a:pt x="1179" y="20"/>
                  </a:moveTo>
                  <a:cubicBezTo>
                    <a:pt x="72" y="658"/>
                    <a:pt x="72" y="658"/>
                    <a:pt x="72" y="658"/>
                  </a:cubicBezTo>
                  <a:cubicBezTo>
                    <a:pt x="27" y="684"/>
                    <a:pt x="0" y="732"/>
                    <a:pt x="0" y="784"/>
                  </a:cubicBezTo>
                  <a:cubicBezTo>
                    <a:pt x="0" y="1737"/>
                    <a:pt x="0" y="1737"/>
                    <a:pt x="0" y="1737"/>
                  </a:cubicBezTo>
                  <a:cubicBezTo>
                    <a:pt x="1257" y="1011"/>
                    <a:pt x="1257" y="1011"/>
                    <a:pt x="1257" y="1011"/>
                  </a:cubicBezTo>
                  <a:cubicBezTo>
                    <a:pt x="1257" y="65"/>
                    <a:pt x="1257" y="65"/>
                    <a:pt x="1257" y="65"/>
                  </a:cubicBezTo>
                  <a:cubicBezTo>
                    <a:pt x="1257" y="25"/>
                    <a:pt x="1213" y="0"/>
                    <a:pt x="1179" y="2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00" name="Freeform 13">
              <a:extLst>
                <a:ext uri="{FF2B5EF4-FFF2-40B4-BE49-F238E27FC236}">
                  <a16:creationId xmlns:a16="http://schemas.microsoft.com/office/drawing/2014/main" id="{BB10AF2B-55F4-4FD8-BC66-BE65A0D49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9812" y="4129035"/>
              <a:ext cx="3087688" cy="4198938"/>
            </a:xfrm>
            <a:custGeom>
              <a:avLst/>
              <a:gdLst>
                <a:gd name="T0" fmla="*/ 1945 w 1945"/>
                <a:gd name="T1" fmla="*/ 0 h 2645"/>
                <a:gd name="T2" fmla="*/ 0 w 1945"/>
                <a:gd name="T3" fmla="*/ 1116 h 2645"/>
                <a:gd name="T4" fmla="*/ 0 w 1945"/>
                <a:gd name="T5" fmla="*/ 2645 h 2645"/>
                <a:gd name="T6" fmla="*/ 1945 w 1945"/>
                <a:gd name="T7" fmla="*/ 1528 h 2645"/>
                <a:gd name="T8" fmla="*/ 1945 w 1945"/>
                <a:gd name="T9" fmla="*/ 0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2645">
                  <a:moveTo>
                    <a:pt x="1945" y="0"/>
                  </a:moveTo>
                  <a:lnTo>
                    <a:pt x="0" y="1116"/>
                  </a:lnTo>
                  <a:lnTo>
                    <a:pt x="0" y="2645"/>
                  </a:lnTo>
                  <a:lnTo>
                    <a:pt x="1945" y="1528"/>
                  </a:lnTo>
                  <a:lnTo>
                    <a:pt x="1945" y="0"/>
                  </a:lnTo>
                  <a:close/>
                </a:path>
              </a:pathLst>
            </a:custGeom>
            <a:solidFill>
              <a:srgbClr val="152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34810E0D-4020-4F02-A875-63BEACE48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6587" y="8131123"/>
              <a:ext cx="1173163" cy="677863"/>
            </a:xfrm>
            <a:custGeom>
              <a:avLst/>
              <a:gdLst>
                <a:gd name="T0" fmla="*/ 420 w 425"/>
                <a:gd name="T1" fmla="*/ 35 h 245"/>
                <a:gd name="T2" fmla="*/ 420 w 425"/>
                <a:gd name="T3" fmla="*/ 45 h 245"/>
                <a:gd name="T4" fmla="*/ 79 w 425"/>
                <a:gd name="T5" fmla="*/ 242 h 245"/>
                <a:gd name="T6" fmla="*/ 61 w 425"/>
                <a:gd name="T7" fmla="*/ 242 h 245"/>
                <a:gd name="T8" fmla="*/ 6 w 425"/>
                <a:gd name="T9" fmla="*/ 210 h 245"/>
                <a:gd name="T10" fmla="*/ 6 w 425"/>
                <a:gd name="T11" fmla="*/ 199 h 245"/>
                <a:gd name="T12" fmla="*/ 346 w 425"/>
                <a:gd name="T13" fmla="*/ 3 h 245"/>
                <a:gd name="T14" fmla="*/ 364 w 425"/>
                <a:gd name="T15" fmla="*/ 3 h 245"/>
                <a:gd name="T16" fmla="*/ 420 w 425"/>
                <a:gd name="T17" fmla="*/ 3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245">
                  <a:moveTo>
                    <a:pt x="420" y="35"/>
                  </a:moveTo>
                  <a:cubicBezTo>
                    <a:pt x="425" y="38"/>
                    <a:pt x="425" y="43"/>
                    <a:pt x="420" y="45"/>
                  </a:cubicBezTo>
                  <a:cubicBezTo>
                    <a:pt x="79" y="242"/>
                    <a:pt x="79" y="242"/>
                    <a:pt x="79" y="242"/>
                  </a:cubicBezTo>
                  <a:cubicBezTo>
                    <a:pt x="74" y="245"/>
                    <a:pt x="66" y="245"/>
                    <a:pt x="61" y="242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0" y="207"/>
                    <a:pt x="0" y="202"/>
                    <a:pt x="6" y="199"/>
                  </a:cubicBezTo>
                  <a:cubicBezTo>
                    <a:pt x="346" y="3"/>
                    <a:pt x="346" y="3"/>
                    <a:pt x="346" y="3"/>
                  </a:cubicBezTo>
                  <a:cubicBezTo>
                    <a:pt x="351" y="0"/>
                    <a:pt x="359" y="0"/>
                    <a:pt x="364" y="3"/>
                  </a:cubicBezTo>
                  <a:lnTo>
                    <a:pt x="420" y="3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02" name="Freeform 15">
              <a:extLst>
                <a:ext uri="{FF2B5EF4-FFF2-40B4-BE49-F238E27FC236}">
                  <a16:creationId xmlns:a16="http://schemas.microsoft.com/office/drawing/2014/main" id="{CED4870B-95AE-4F28-9483-F6DCC2366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23737" y="7289748"/>
              <a:ext cx="488950" cy="280988"/>
            </a:xfrm>
            <a:custGeom>
              <a:avLst/>
              <a:gdLst>
                <a:gd name="T0" fmla="*/ 52 w 177"/>
                <a:gd name="T1" fmla="*/ 100 h 102"/>
                <a:gd name="T2" fmla="*/ 68 w 177"/>
                <a:gd name="T3" fmla="*/ 100 h 102"/>
                <a:gd name="T4" fmla="*/ 173 w 177"/>
                <a:gd name="T5" fmla="*/ 39 h 102"/>
                <a:gd name="T6" fmla="*/ 173 w 177"/>
                <a:gd name="T7" fmla="*/ 30 h 102"/>
                <a:gd name="T8" fmla="*/ 125 w 177"/>
                <a:gd name="T9" fmla="*/ 2 h 102"/>
                <a:gd name="T10" fmla="*/ 109 w 177"/>
                <a:gd name="T11" fmla="*/ 2 h 102"/>
                <a:gd name="T12" fmla="*/ 4 w 177"/>
                <a:gd name="T13" fmla="*/ 63 h 102"/>
                <a:gd name="T14" fmla="*/ 4 w 177"/>
                <a:gd name="T15" fmla="*/ 72 h 102"/>
                <a:gd name="T16" fmla="*/ 52 w 177"/>
                <a:gd name="T17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02">
                  <a:moveTo>
                    <a:pt x="52" y="100"/>
                  </a:moveTo>
                  <a:cubicBezTo>
                    <a:pt x="57" y="102"/>
                    <a:pt x="64" y="102"/>
                    <a:pt x="68" y="100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7" y="37"/>
                    <a:pt x="177" y="33"/>
                    <a:pt x="173" y="30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0" y="0"/>
                    <a:pt x="114" y="0"/>
                    <a:pt x="109" y="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66"/>
                    <a:pt x="0" y="70"/>
                    <a:pt x="4" y="72"/>
                  </a:cubicBezTo>
                  <a:lnTo>
                    <a:pt x="52" y="10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5FFAA5F9-894C-4541-B7CF-F3221350E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2587" y="8713735"/>
              <a:ext cx="415925" cy="241300"/>
            </a:xfrm>
            <a:custGeom>
              <a:avLst/>
              <a:gdLst>
                <a:gd name="T0" fmla="*/ 6 w 151"/>
                <a:gd name="T1" fmla="*/ 52 h 87"/>
                <a:gd name="T2" fmla="*/ 6 w 151"/>
                <a:gd name="T3" fmla="*/ 41 h 87"/>
                <a:gd name="T4" fmla="*/ 71 w 151"/>
                <a:gd name="T5" fmla="*/ 3 h 87"/>
                <a:gd name="T6" fmla="*/ 90 w 151"/>
                <a:gd name="T7" fmla="*/ 3 h 87"/>
                <a:gd name="T8" fmla="*/ 145 w 151"/>
                <a:gd name="T9" fmla="*/ 35 h 87"/>
                <a:gd name="T10" fmla="*/ 145 w 151"/>
                <a:gd name="T11" fmla="*/ 46 h 87"/>
                <a:gd name="T12" fmla="*/ 79 w 151"/>
                <a:gd name="T13" fmla="*/ 84 h 87"/>
                <a:gd name="T14" fmla="*/ 61 w 151"/>
                <a:gd name="T15" fmla="*/ 84 h 87"/>
                <a:gd name="T16" fmla="*/ 6 w 151"/>
                <a:gd name="T17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87">
                  <a:moveTo>
                    <a:pt x="6" y="52"/>
                  </a:moveTo>
                  <a:cubicBezTo>
                    <a:pt x="0" y="49"/>
                    <a:pt x="0" y="44"/>
                    <a:pt x="6" y="41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7" y="0"/>
                    <a:pt x="85" y="0"/>
                    <a:pt x="90" y="3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51" y="38"/>
                    <a:pt x="151" y="43"/>
                    <a:pt x="145" y="46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4" y="87"/>
                    <a:pt x="66" y="87"/>
                    <a:pt x="61" y="84"/>
                  </a:cubicBezTo>
                  <a:lnTo>
                    <a:pt x="6" y="5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04" name="Freeform 17">
              <a:extLst>
                <a:ext uri="{FF2B5EF4-FFF2-40B4-BE49-F238E27FC236}">
                  <a16:creationId xmlns:a16="http://schemas.microsoft.com/office/drawing/2014/main" id="{F8BE427D-E7C1-429E-9C1C-13E542F3B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0974" y="8861373"/>
              <a:ext cx="363538" cy="209550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1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6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4"/>
                    <a:pt x="5" y="31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3"/>
                    <a:pt x="127" y="46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86DE7079-3BC8-419B-B8DA-FAC4EDB5F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06237" y="7985073"/>
              <a:ext cx="414338" cy="239713"/>
            </a:xfrm>
            <a:custGeom>
              <a:avLst/>
              <a:gdLst>
                <a:gd name="T0" fmla="*/ 5 w 150"/>
                <a:gd name="T1" fmla="*/ 52 h 87"/>
                <a:gd name="T2" fmla="*/ 5 w 150"/>
                <a:gd name="T3" fmla="*/ 41 h 87"/>
                <a:gd name="T4" fmla="*/ 71 w 150"/>
                <a:gd name="T5" fmla="*/ 3 h 87"/>
                <a:gd name="T6" fmla="*/ 89 w 150"/>
                <a:gd name="T7" fmla="*/ 3 h 87"/>
                <a:gd name="T8" fmla="*/ 145 w 150"/>
                <a:gd name="T9" fmla="*/ 35 h 87"/>
                <a:gd name="T10" fmla="*/ 145 w 150"/>
                <a:gd name="T11" fmla="*/ 46 h 87"/>
                <a:gd name="T12" fmla="*/ 79 w 150"/>
                <a:gd name="T13" fmla="*/ 84 h 87"/>
                <a:gd name="T14" fmla="*/ 60 w 150"/>
                <a:gd name="T15" fmla="*/ 84 h 87"/>
                <a:gd name="T16" fmla="*/ 5 w 150"/>
                <a:gd name="T17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87">
                  <a:moveTo>
                    <a:pt x="5" y="52"/>
                  </a:moveTo>
                  <a:cubicBezTo>
                    <a:pt x="0" y="49"/>
                    <a:pt x="0" y="44"/>
                    <a:pt x="5" y="41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6" y="0"/>
                    <a:pt x="84" y="0"/>
                    <a:pt x="89" y="3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50" y="38"/>
                    <a:pt x="150" y="43"/>
                    <a:pt x="145" y="46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4" y="87"/>
                    <a:pt x="65" y="87"/>
                    <a:pt x="60" y="84"/>
                  </a:cubicBezTo>
                  <a:lnTo>
                    <a:pt x="5" y="5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id="{836CA025-61B3-4C92-9D02-0173CD924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0237" y="7869185"/>
              <a:ext cx="363538" cy="209550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0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5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3"/>
                    <a:pt x="5" y="3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2"/>
                    <a:pt x="127" y="45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07" name="Freeform 20">
              <a:extLst>
                <a:ext uri="{FF2B5EF4-FFF2-40B4-BE49-F238E27FC236}">
                  <a16:creationId xmlns:a16="http://schemas.microsoft.com/office/drawing/2014/main" id="{DFFD389D-2456-424C-9F26-96CE60E1E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9362" y="8978848"/>
              <a:ext cx="365125" cy="207963"/>
            </a:xfrm>
            <a:custGeom>
              <a:avLst/>
              <a:gdLst>
                <a:gd name="T0" fmla="*/ 5 w 132"/>
                <a:gd name="T1" fmla="*/ 40 h 75"/>
                <a:gd name="T2" fmla="*/ 5 w 132"/>
                <a:gd name="T3" fmla="*/ 30 h 75"/>
                <a:gd name="T4" fmla="*/ 53 w 132"/>
                <a:gd name="T5" fmla="*/ 2 h 75"/>
                <a:gd name="T6" fmla="*/ 71 w 132"/>
                <a:gd name="T7" fmla="*/ 2 h 75"/>
                <a:gd name="T8" fmla="*/ 127 w 132"/>
                <a:gd name="T9" fmla="*/ 34 h 75"/>
                <a:gd name="T10" fmla="*/ 127 w 132"/>
                <a:gd name="T11" fmla="*/ 45 h 75"/>
                <a:gd name="T12" fmla="*/ 79 w 132"/>
                <a:gd name="T13" fmla="*/ 73 h 75"/>
                <a:gd name="T14" fmla="*/ 61 w 132"/>
                <a:gd name="T15" fmla="*/ 73 h 75"/>
                <a:gd name="T16" fmla="*/ 5 w 132"/>
                <a:gd name="T17" fmla="*/ 4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5">
                  <a:moveTo>
                    <a:pt x="5" y="40"/>
                  </a:moveTo>
                  <a:cubicBezTo>
                    <a:pt x="0" y="38"/>
                    <a:pt x="0" y="33"/>
                    <a:pt x="5" y="30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8" y="0"/>
                    <a:pt x="66" y="0"/>
                    <a:pt x="71" y="2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32" y="37"/>
                    <a:pt x="132" y="42"/>
                    <a:pt x="127" y="45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5"/>
                    <a:pt x="66" y="75"/>
                    <a:pt x="61" y="73"/>
                  </a:cubicBezTo>
                  <a:lnTo>
                    <a:pt x="5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id="{65D967E2-1BDC-401B-A158-66E9C2077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4574" y="9094735"/>
              <a:ext cx="365125" cy="211138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1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6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3"/>
                    <a:pt x="5" y="31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3"/>
                    <a:pt x="127" y="46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09" name="Freeform 22">
              <a:extLst>
                <a:ext uri="{FF2B5EF4-FFF2-40B4-BE49-F238E27FC236}">
                  <a16:creationId xmlns:a16="http://schemas.microsoft.com/office/drawing/2014/main" id="{4E242D3D-590C-4A5D-9AC9-7710B718F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9312" y="8835973"/>
              <a:ext cx="590550" cy="339725"/>
            </a:xfrm>
            <a:custGeom>
              <a:avLst/>
              <a:gdLst>
                <a:gd name="T0" fmla="*/ 53 w 214"/>
                <a:gd name="T1" fmla="*/ 121 h 123"/>
                <a:gd name="T2" fmla="*/ 68 w 214"/>
                <a:gd name="T3" fmla="*/ 121 h 123"/>
                <a:gd name="T4" fmla="*/ 210 w 214"/>
                <a:gd name="T5" fmla="*/ 39 h 123"/>
                <a:gd name="T6" fmla="*/ 210 w 214"/>
                <a:gd name="T7" fmla="*/ 30 h 123"/>
                <a:gd name="T8" fmla="*/ 162 w 214"/>
                <a:gd name="T9" fmla="*/ 2 h 123"/>
                <a:gd name="T10" fmla="*/ 146 w 214"/>
                <a:gd name="T11" fmla="*/ 2 h 123"/>
                <a:gd name="T12" fmla="*/ 5 w 214"/>
                <a:gd name="T13" fmla="*/ 84 h 123"/>
                <a:gd name="T14" fmla="*/ 5 w 214"/>
                <a:gd name="T15" fmla="*/ 93 h 123"/>
                <a:gd name="T16" fmla="*/ 53 w 214"/>
                <a:gd name="T17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123">
                  <a:moveTo>
                    <a:pt x="53" y="121"/>
                  </a:moveTo>
                  <a:cubicBezTo>
                    <a:pt x="57" y="123"/>
                    <a:pt x="64" y="123"/>
                    <a:pt x="68" y="121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14" y="37"/>
                    <a:pt x="214" y="33"/>
                    <a:pt x="210" y="3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7" y="0"/>
                    <a:pt x="151" y="0"/>
                    <a:pt x="146" y="2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6"/>
                    <a:pt x="0" y="90"/>
                    <a:pt x="5" y="93"/>
                  </a:cubicBezTo>
                  <a:lnTo>
                    <a:pt x="53" y="12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10" name="Freeform 23">
              <a:extLst>
                <a:ext uri="{FF2B5EF4-FFF2-40B4-BE49-F238E27FC236}">
                  <a16:creationId xmlns:a16="http://schemas.microsoft.com/office/drawing/2014/main" id="{49ECF3CE-D556-445A-A773-FBB14A473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7399" y="7405635"/>
              <a:ext cx="587375" cy="339725"/>
            </a:xfrm>
            <a:custGeom>
              <a:avLst/>
              <a:gdLst>
                <a:gd name="T0" fmla="*/ 52 w 213"/>
                <a:gd name="T1" fmla="*/ 121 h 123"/>
                <a:gd name="T2" fmla="*/ 67 w 213"/>
                <a:gd name="T3" fmla="*/ 121 h 123"/>
                <a:gd name="T4" fmla="*/ 209 w 213"/>
                <a:gd name="T5" fmla="*/ 39 h 123"/>
                <a:gd name="T6" fmla="*/ 209 w 213"/>
                <a:gd name="T7" fmla="*/ 30 h 123"/>
                <a:gd name="T8" fmla="*/ 161 w 213"/>
                <a:gd name="T9" fmla="*/ 2 h 123"/>
                <a:gd name="T10" fmla="*/ 145 w 213"/>
                <a:gd name="T11" fmla="*/ 2 h 123"/>
                <a:gd name="T12" fmla="*/ 4 w 213"/>
                <a:gd name="T13" fmla="*/ 84 h 123"/>
                <a:gd name="T14" fmla="*/ 4 w 213"/>
                <a:gd name="T15" fmla="*/ 93 h 123"/>
                <a:gd name="T16" fmla="*/ 52 w 213"/>
                <a:gd name="T17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123">
                  <a:moveTo>
                    <a:pt x="52" y="121"/>
                  </a:moveTo>
                  <a:cubicBezTo>
                    <a:pt x="56" y="123"/>
                    <a:pt x="63" y="123"/>
                    <a:pt x="67" y="121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3" y="37"/>
                    <a:pt x="213" y="33"/>
                    <a:pt x="209" y="3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56" y="0"/>
                    <a:pt x="150" y="0"/>
                    <a:pt x="145" y="2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7"/>
                    <a:pt x="0" y="90"/>
                    <a:pt x="4" y="93"/>
                  </a:cubicBezTo>
                  <a:lnTo>
                    <a:pt x="52" y="12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11" name="Freeform 24">
              <a:extLst>
                <a:ext uri="{FF2B5EF4-FFF2-40B4-BE49-F238E27FC236}">
                  <a16:creationId xmlns:a16="http://schemas.microsoft.com/office/drawing/2014/main" id="{0305A9D2-3379-4CD3-8A46-6098D0C1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8099" y="872008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12" name="Freeform 25">
              <a:extLst>
                <a:ext uri="{FF2B5EF4-FFF2-40B4-BE49-F238E27FC236}">
                  <a16:creationId xmlns:a16="http://schemas.microsoft.com/office/drawing/2014/main" id="{E7E08007-F8F6-4D90-AC09-AC89F7387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8124" y="8604198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6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13" name="Freeform 26">
              <a:extLst>
                <a:ext uri="{FF2B5EF4-FFF2-40B4-BE49-F238E27FC236}">
                  <a16:creationId xmlns:a16="http://schemas.microsoft.com/office/drawing/2014/main" id="{C9C9E040-E0E3-445D-939F-54AECD0DD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2912" y="848513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14" name="Freeform 27">
              <a:extLst>
                <a:ext uri="{FF2B5EF4-FFF2-40B4-BE49-F238E27FC236}">
                  <a16:creationId xmlns:a16="http://schemas.microsoft.com/office/drawing/2014/main" id="{1963601A-3993-4F09-8B77-50CC1725D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4524" y="8369248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15" name="Freeform 28">
              <a:extLst>
                <a:ext uri="{FF2B5EF4-FFF2-40B4-BE49-F238E27FC236}">
                  <a16:creationId xmlns:a16="http://schemas.microsoft.com/office/drawing/2014/main" id="{797EACF5-123D-40AB-B758-805F462EF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9312" y="8250185"/>
              <a:ext cx="330200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16" name="Freeform 29">
              <a:extLst>
                <a:ext uri="{FF2B5EF4-FFF2-40B4-BE49-F238E27FC236}">
                  <a16:creationId xmlns:a16="http://schemas.microsoft.com/office/drawing/2014/main" id="{4748441C-A574-4949-9A01-7B1B20222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7749" y="8134298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17" name="Freeform 30">
              <a:extLst>
                <a:ext uri="{FF2B5EF4-FFF2-40B4-BE49-F238E27FC236}">
                  <a16:creationId xmlns:a16="http://schemas.microsoft.com/office/drawing/2014/main" id="{7274483D-7F57-4447-B39F-E24F71E40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10949" y="8018410"/>
              <a:ext cx="334963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18" name="Freeform 31">
              <a:extLst>
                <a:ext uri="{FF2B5EF4-FFF2-40B4-BE49-F238E27FC236}">
                  <a16:creationId xmlns:a16="http://schemas.microsoft.com/office/drawing/2014/main" id="{38D26A28-E793-4191-AF5F-7D24EBDF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8962" y="7667573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19" name="Freeform 32">
              <a:extLst>
                <a:ext uri="{FF2B5EF4-FFF2-40B4-BE49-F238E27FC236}">
                  <a16:creationId xmlns:a16="http://schemas.microsoft.com/office/drawing/2014/main" id="{2DD49250-E4A5-41B4-85CC-0B1354AFD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349" y="7783460"/>
              <a:ext cx="330200" cy="193675"/>
            </a:xfrm>
            <a:custGeom>
              <a:avLst/>
              <a:gdLst>
                <a:gd name="T0" fmla="*/ 52 w 120"/>
                <a:gd name="T1" fmla="*/ 67 h 70"/>
                <a:gd name="T2" fmla="*/ 68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20" name="Freeform 33">
              <a:extLst>
                <a:ext uri="{FF2B5EF4-FFF2-40B4-BE49-F238E27FC236}">
                  <a16:creationId xmlns:a16="http://schemas.microsoft.com/office/drawing/2014/main" id="{9F4F1EC9-237C-42C7-8441-66B96A09F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2562" y="7902523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21" name="Freeform 34">
              <a:extLst>
                <a:ext uri="{FF2B5EF4-FFF2-40B4-BE49-F238E27FC236}">
                  <a16:creationId xmlns:a16="http://schemas.microsoft.com/office/drawing/2014/main" id="{DDC35C55-5967-426F-9780-55220E0D2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6474" y="8664523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22" name="Freeform 35">
              <a:extLst>
                <a:ext uri="{FF2B5EF4-FFF2-40B4-BE49-F238E27FC236}">
                  <a16:creationId xmlns:a16="http://schemas.microsoft.com/office/drawing/2014/main" id="{4F7DEFA2-162D-4560-A262-1BEF20245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98087" y="854863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23" name="Freeform 36">
              <a:extLst>
                <a:ext uri="{FF2B5EF4-FFF2-40B4-BE49-F238E27FC236}">
                  <a16:creationId xmlns:a16="http://schemas.microsoft.com/office/drawing/2014/main" id="{3AC794D8-E248-4FEF-BC7F-1B28A7AEF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9699" y="8432748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8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24" name="Freeform 37">
              <a:extLst>
                <a:ext uri="{FF2B5EF4-FFF2-40B4-BE49-F238E27FC236}">
                  <a16:creationId xmlns:a16="http://schemas.microsoft.com/office/drawing/2014/main" id="{BFECBF19-BBB0-4E52-8C2B-FAAD9F696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487" y="831368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1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25" name="Freeform 38">
              <a:extLst>
                <a:ext uri="{FF2B5EF4-FFF2-40B4-BE49-F238E27FC236}">
                  <a16:creationId xmlns:a16="http://schemas.microsoft.com/office/drawing/2014/main" id="{9BB282FE-D001-411F-821A-A497E26C8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4512" y="8197798"/>
              <a:ext cx="334963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26" name="Freeform 39">
              <a:extLst>
                <a:ext uri="{FF2B5EF4-FFF2-40B4-BE49-F238E27FC236}">
                  <a16:creationId xmlns:a16="http://schemas.microsoft.com/office/drawing/2014/main" id="{4E0CCCA5-888D-415B-A5AC-4B9A14E29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6124" y="8081910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27" name="Freeform 40">
              <a:extLst>
                <a:ext uri="{FF2B5EF4-FFF2-40B4-BE49-F238E27FC236}">
                  <a16:creationId xmlns:a16="http://schemas.microsoft.com/office/drawing/2014/main" id="{71C5287C-97E7-444D-B9E7-A30E5EB4B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7737" y="7962848"/>
              <a:ext cx="334963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5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28" name="Freeform 41">
              <a:extLst>
                <a:ext uri="{FF2B5EF4-FFF2-40B4-BE49-F238E27FC236}">
                  <a16:creationId xmlns:a16="http://schemas.microsoft.com/office/drawing/2014/main" id="{93C1A8D8-A6D0-4C96-B3D4-AAFB366A8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2524" y="7846960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1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29" name="Freeform 42">
              <a:extLst>
                <a:ext uri="{FF2B5EF4-FFF2-40B4-BE49-F238E27FC236}">
                  <a16:creationId xmlns:a16="http://schemas.microsoft.com/office/drawing/2014/main" id="{8570F789-D73D-4021-9B90-BCE31DF25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4137" y="7731073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30" name="Freeform 43">
              <a:extLst>
                <a:ext uri="{FF2B5EF4-FFF2-40B4-BE49-F238E27FC236}">
                  <a16:creationId xmlns:a16="http://schemas.microsoft.com/office/drawing/2014/main" id="{A7C1DF30-976D-451F-989B-451DDBDEF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7337" y="7612010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39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31" name="Freeform 44">
              <a:extLst>
                <a:ext uri="{FF2B5EF4-FFF2-40B4-BE49-F238E27FC236}">
                  <a16:creationId xmlns:a16="http://schemas.microsoft.com/office/drawing/2014/main" id="{30E27C8B-7778-4309-86DE-974A363E8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8949" y="7496123"/>
              <a:ext cx="334963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32" name="Freeform 45">
              <a:extLst>
                <a:ext uri="{FF2B5EF4-FFF2-40B4-BE49-F238E27FC236}">
                  <a16:creationId xmlns:a16="http://schemas.microsoft.com/office/drawing/2014/main" id="{CD7AFEED-ABCF-48A3-9568-111D07FAF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0412" y="8581973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33" name="Freeform 46">
              <a:extLst>
                <a:ext uri="{FF2B5EF4-FFF2-40B4-BE49-F238E27FC236}">
                  <a16:creationId xmlns:a16="http://schemas.microsoft.com/office/drawing/2014/main" id="{69ABD5AB-0577-4450-A130-D07FADCE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2024" y="8462910"/>
              <a:ext cx="334963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39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34" name="Freeform 47">
              <a:extLst>
                <a:ext uri="{FF2B5EF4-FFF2-40B4-BE49-F238E27FC236}">
                  <a16:creationId xmlns:a16="http://schemas.microsoft.com/office/drawing/2014/main" id="{AFBA4CBD-695F-479E-B897-D0ED85FA6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6812" y="8347023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35" name="Freeform 48">
              <a:extLst>
                <a:ext uri="{FF2B5EF4-FFF2-40B4-BE49-F238E27FC236}">
                  <a16:creationId xmlns:a16="http://schemas.microsoft.com/office/drawing/2014/main" id="{157573F1-7840-4E34-AFD5-145DA862A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8424" y="8231135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36" name="Freeform 49">
              <a:extLst>
                <a:ext uri="{FF2B5EF4-FFF2-40B4-BE49-F238E27FC236}">
                  <a16:creationId xmlns:a16="http://schemas.microsoft.com/office/drawing/2014/main" id="{C24AE168-5C3B-4AA4-846A-91DC77EC3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1624" y="8112073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8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37" name="Freeform 50">
              <a:extLst>
                <a:ext uri="{FF2B5EF4-FFF2-40B4-BE49-F238E27FC236}">
                  <a16:creationId xmlns:a16="http://schemas.microsoft.com/office/drawing/2014/main" id="{4C5C2F26-BC76-42AC-B1E6-9B8DEBFC9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3237" y="7996185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7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39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7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38" name="Freeform 51">
              <a:extLst>
                <a:ext uri="{FF2B5EF4-FFF2-40B4-BE49-F238E27FC236}">
                  <a16:creationId xmlns:a16="http://schemas.microsoft.com/office/drawing/2014/main" id="{4EAA96E6-199C-4E8E-9B60-A2068B286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4849" y="7880298"/>
              <a:ext cx="334963" cy="190500"/>
            </a:xfrm>
            <a:custGeom>
              <a:avLst/>
              <a:gdLst>
                <a:gd name="T0" fmla="*/ 52 w 121"/>
                <a:gd name="T1" fmla="*/ 67 h 69"/>
                <a:gd name="T2" fmla="*/ 68 w 121"/>
                <a:gd name="T3" fmla="*/ 67 h 69"/>
                <a:gd name="T4" fmla="*/ 116 w 121"/>
                <a:gd name="T5" fmla="*/ 39 h 69"/>
                <a:gd name="T6" fmla="*/ 116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2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2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6"/>
                    <a:pt x="121" y="32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39" name="Freeform 52">
              <a:extLst>
                <a:ext uri="{FF2B5EF4-FFF2-40B4-BE49-F238E27FC236}">
                  <a16:creationId xmlns:a16="http://schemas.microsoft.com/office/drawing/2014/main" id="{EFE12AB2-AF23-4456-8BC7-48DDA1F64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6462" y="7761235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40" name="Freeform 53">
              <a:extLst>
                <a:ext uri="{FF2B5EF4-FFF2-40B4-BE49-F238E27FC236}">
                  <a16:creationId xmlns:a16="http://schemas.microsoft.com/office/drawing/2014/main" id="{F80DE8AD-E081-455A-ADFE-29649DBE0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1249" y="7645348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41" name="Freeform 54">
              <a:extLst>
                <a:ext uri="{FF2B5EF4-FFF2-40B4-BE49-F238E27FC236}">
                  <a16:creationId xmlns:a16="http://schemas.microsoft.com/office/drawing/2014/main" id="{91FB9BF4-24B8-4334-9FF4-E53DDAD04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2862" y="7529460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42" name="Freeform 55">
              <a:extLst>
                <a:ext uri="{FF2B5EF4-FFF2-40B4-BE49-F238E27FC236}">
                  <a16:creationId xmlns:a16="http://schemas.microsoft.com/office/drawing/2014/main" id="{6C411D9F-4A06-4A33-982C-E613EB2A2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062" y="7410398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7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7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43" name="Freeform 56">
              <a:extLst>
                <a:ext uri="{FF2B5EF4-FFF2-40B4-BE49-F238E27FC236}">
                  <a16:creationId xmlns:a16="http://schemas.microsoft.com/office/drawing/2014/main" id="{1E3EADF6-9875-4FCB-85B1-3FAB23995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7674" y="7294510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44" name="Freeform 57">
              <a:extLst>
                <a:ext uri="{FF2B5EF4-FFF2-40B4-BE49-F238E27FC236}">
                  <a16:creationId xmlns:a16="http://schemas.microsoft.com/office/drawing/2014/main" id="{836A7C8D-A542-46F8-A9A0-DA5086535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79287" y="7175448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45" name="Freeform 58">
              <a:extLst>
                <a:ext uri="{FF2B5EF4-FFF2-40B4-BE49-F238E27FC236}">
                  <a16:creationId xmlns:a16="http://schemas.microsoft.com/office/drawing/2014/main" id="{79257A84-6EFD-42FE-9F99-9D13B7AE3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7199" y="8697860"/>
              <a:ext cx="433388" cy="250825"/>
            </a:xfrm>
            <a:custGeom>
              <a:avLst/>
              <a:gdLst>
                <a:gd name="T0" fmla="*/ 52 w 157"/>
                <a:gd name="T1" fmla="*/ 88 h 91"/>
                <a:gd name="T2" fmla="*/ 68 w 157"/>
                <a:gd name="T3" fmla="*/ 88 h 91"/>
                <a:gd name="T4" fmla="*/ 153 w 157"/>
                <a:gd name="T5" fmla="*/ 39 h 91"/>
                <a:gd name="T6" fmla="*/ 153 w 157"/>
                <a:gd name="T7" fmla="*/ 30 h 91"/>
                <a:gd name="T8" fmla="*/ 105 w 157"/>
                <a:gd name="T9" fmla="*/ 2 h 91"/>
                <a:gd name="T10" fmla="*/ 89 w 157"/>
                <a:gd name="T11" fmla="*/ 2 h 91"/>
                <a:gd name="T12" fmla="*/ 4 w 157"/>
                <a:gd name="T13" fmla="*/ 52 h 91"/>
                <a:gd name="T14" fmla="*/ 4 w 157"/>
                <a:gd name="T15" fmla="*/ 60 h 91"/>
                <a:gd name="T16" fmla="*/ 52 w 157"/>
                <a:gd name="T17" fmla="*/ 8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91">
                  <a:moveTo>
                    <a:pt x="52" y="88"/>
                  </a:moveTo>
                  <a:cubicBezTo>
                    <a:pt x="57" y="91"/>
                    <a:pt x="63" y="91"/>
                    <a:pt x="68" y="88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7" y="37"/>
                    <a:pt x="157" y="33"/>
                    <a:pt x="153" y="3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0" y="0"/>
                    <a:pt x="94" y="0"/>
                    <a:pt x="89" y="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4"/>
                    <a:pt x="0" y="58"/>
                    <a:pt x="4" y="60"/>
                  </a:cubicBezTo>
                  <a:lnTo>
                    <a:pt x="52" y="8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46" name="Freeform 59">
              <a:extLst>
                <a:ext uri="{FF2B5EF4-FFF2-40B4-BE49-F238E27FC236}">
                  <a16:creationId xmlns:a16="http://schemas.microsoft.com/office/drawing/2014/main" id="{E202C872-D425-46FA-B8A7-AC3D9960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79224" y="7237360"/>
              <a:ext cx="331788" cy="192088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47" name="Freeform 60">
              <a:extLst>
                <a:ext uri="{FF2B5EF4-FFF2-40B4-BE49-F238E27FC236}">
                  <a16:creationId xmlns:a16="http://schemas.microsoft.com/office/drawing/2014/main" id="{ED98758A-2DE2-4B86-BD98-07AD36B94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8362" y="8288285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48" name="Freeform 61">
              <a:extLst>
                <a:ext uri="{FF2B5EF4-FFF2-40B4-BE49-F238E27FC236}">
                  <a16:creationId xmlns:a16="http://schemas.microsoft.com/office/drawing/2014/main" id="{80BCD5C1-C17F-47AB-836B-8A323370D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8762" y="8642298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49" name="Freeform 62">
              <a:extLst>
                <a:ext uri="{FF2B5EF4-FFF2-40B4-BE49-F238E27FC236}">
                  <a16:creationId xmlns:a16="http://schemas.microsoft.com/office/drawing/2014/main" id="{168C558A-4870-4FB5-8E23-B090267D8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3549" y="8523235"/>
              <a:ext cx="333375" cy="193675"/>
            </a:xfrm>
            <a:custGeom>
              <a:avLst/>
              <a:gdLst>
                <a:gd name="T0" fmla="*/ 52 w 121"/>
                <a:gd name="T1" fmla="*/ 68 h 70"/>
                <a:gd name="T2" fmla="*/ 68 w 121"/>
                <a:gd name="T3" fmla="*/ 68 h 70"/>
                <a:gd name="T4" fmla="*/ 116 w 121"/>
                <a:gd name="T5" fmla="*/ 39 h 70"/>
                <a:gd name="T6" fmla="*/ 116 w 121"/>
                <a:gd name="T7" fmla="*/ 31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50" name="Freeform 63">
              <a:extLst>
                <a:ext uri="{FF2B5EF4-FFF2-40B4-BE49-F238E27FC236}">
                  <a16:creationId xmlns:a16="http://schemas.microsoft.com/office/drawing/2014/main" id="{CF5A4BB0-E133-4E55-AF93-02FC38E1A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55162" y="8407348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51" name="Freeform 64">
              <a:extLst>
                <a:ext uri="{FF2B5EF4-FFF2-40B4-BE49-F238E27FC236}">
                  <a16:creationId xmlns:a16="http://schemas.microsoft.com/office/drawing/2014/main" id="{075D1FFE-62CF-4F24-A0EA-96CFF2E13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9974" y="8172398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52" name="Freeform 65">
              <a:extLst>
                <a:ext uri="{FF2B5EF4-FFF2-40B4-BE49-F238E27FC236}">
                  <a16:creationId xmlns:a16="http://schemas.microsoft.com/office/drawing/2014/main" id="{7B019684-2727-410F-AC17-E45B5B9F6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1587" y="8056510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1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53" name="Freeform 66">
              <a:extLst>
                <a:ext uri="{FF2B5EF4-FFF2-40B4-BE49-F238E27FC236}">
                  <a16:creationId xmlns:a16="http://schemas.microsoft.com/office/drawing/2014/main" id="{250C5B71-3E73-44C0-AED3-0C6D2C313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3199" y="7940623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54" name="Freeform 67">
              <a:extLst>
                <a:ext uri="{FF2B5EF4-FFF2-40B4-BE49-F238E27FC236}">
                  <a16:creationId xmlns:a16="http://schemas.microsoft.com/office/drawing/2014/main" id="{FC3100BD-78E4-4581-8C5B-0D29581FD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6399" y="7821560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39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55" name="Freeform 68">
              <a:extLst>
                <a:ext uri="{FF2B5EF4-FFF2-40B4-BE49-F238E27FC236}">
                  <a16:creationId xmlns:a16="http://schemas.microsoft.com/office/drawing/2014/main" id="{9C0928A1-E3BD-4214-8EDC-94DDD990B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9624" y="7588198"/>
              <a:ext cx="334963" cy="192088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56" name="Freeform 69">
              <a:extLst>
                <a:ext uri="{FF2B5EF4-FFF2-40B4-BE49-F238E27FC236}">
                  <a16:creationId xmlns:a16="http://schemas.microsoft.com/office/drawing/2014/main" id="{C9F3A34A-D9AC-4E4D-A19E-9FB20300C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412" y="7472310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57" name="Freeform 70">
              <a:extLst>
                <a:ext uri="{FF2B5EF4-FFF2-40B4-BE49-F238E27FC236}">
                  <a16:creationId xmlns:a16="http://schemas.microsoft.com/office/drawing/2014/main" id="{56C2CED5-C2F5-4346-A509-18F404C55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6074" y="7059560"/>
              <a:ext cx="441325" cy="257175"/>
            </a:xfrm>
            <a:custGeom>
              <a:avLst/>
              <a:gdLst>
                <a:gd name="T0" fmla="*/ 52 w 160"/>
                <a:gd name="T1" fmla="*/ 91 h 93"/>
                <a:gd name="T2" fmla="*/ 68 w 160"/>
                <a:gd name="T3" fmla="*/ 90 h 93"/>
                <a:gd name="T4" fmla="*/ 156 w 160"/>
                <a:gd name="T5" fmla="*/ 40 h 93"/>
                <a:gd name="T6" fmla="*/ 156 w 160"/>
                <a:gd name="T7" fmla="*/ 31 h 93"/>
                <a:gd name="T8" fmla="*/ 108 w 160"/>
                <a:gd name="T9" fmla="*/ 3 h 93"/>
                <a:gd name="T10" fmla="*/ 92 w 160"/>
                <a:gd name="T11" fmla="*/ 3 h 93"/>
                <a:gd name="T12" fmla="*/ 4 w 160"/>
                <a:gd name="T13" fmla="*/ 54 h 93"/>
                <a:gd name="T14" fmla="*/ 4 w 160"/>
                <a:gd name="T15" fmla="*/ 63 h 93"/>
                <a:gd name="T16" fmla="*/ 52 w 160"/>
                <a:gd name="T17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93">
                  <a:moveTo>
                    <a:pt x="52" y="91"/>
                  </a:moveTo>
                  <a:cubicBezTo>
                    <a:pt x="57" y="93"/>
                    <a:pt x="64" y="93"/>
                    <a:pt x="68" y="90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60" y="37"/>
                    <a:pt x="160" y="33"/>
                    <a:pt x="156" y="3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4" y="0"/>
                    <a:pt x="97" y="0"/>
                    <a:pt x="92" y="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56"/>
                    <a:pt x="0" y="60"/>
                    <a:pt x="4" y="63"/>
                  </a:cubicBezTo>
                  <a:lnTo>
                    <a:pt x="52" y="9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58" name="Freeform 71">
              <a:extLst>
                <a:ext uri="{FF2B5EF4-FFF2-40B4-BE49-F238E27FC236}">
                  <a16:creationId xmlns:a16="http://schemas.microsoft.com/office/drawing/2014/main" id="{60C0A2FF-B9B4-4489-9491-EF31D3F4B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6362" y="7831085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8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59" name="Freeform 72">
              <a:extLst>
                <a:ext uri="{FF2B5EF4-FFF2-40B4-BE49-F238E27FC236}">
                  <a16:creationId xmlns:a16="http://schemas.microsoft.com/office/drawing/2014/main" id="{88640939-78F0-428B-B7B9-501AC5E4C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9987" y="7948560"/>
              <a:ext cx="285750" cy="166688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8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60" name="Freeform 73">
              <a:extLst>
                <a:ext uri="{FF2B5EF4-FFF2-40B4-BE49-F238E27FC236}">
                  <a16:creationId xmlns:a16="http://schemas.microsoft.com/office/drawing/2014/main" id="{6007C2E6-6073-4942-92F5-715117C68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10649" y="8556573"/>
              <a:ext cx="287338" cy="166688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6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8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61" name="Freeform 74">
              <a:extLst>
                <a:ext uri="{FF2B5EF4-FFF2-40B4-BE49-F238E27FC236}">
                  <a16:creationId xmlns:a16="http://schemas.microsoft.com/office/drawing/2014/main" id="{A2520842-E95A-4300-B208-FB063E1EB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8612" y="8435923"/>
              <a:ext cx="288925" cy="165100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3 h 60"/>
                <a:gd name="T14" fmla="*/ 73 w 105"/>
                <a:gd name="T15" fmla="*/ 3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1"/>
                    <a:pt x="105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62" name="Freeform 75">
              <a:extLst>
                <a:ext uri="{FF2B5EF4-FFF2-40B4-BE49-F238E27FC236}">
                  <a16:creationId xmlns:a16="http://schemas.microsoft.com/office/drawing/2014/main" id="{7346C4E3-A7D4-44C9-9468-A5CC445DA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9749" y="8313685"/>
              <a:ext cx="287338" cy="166688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6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1" y="0"/>
                    <a:pt x="68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63" name="Freeform 76">
              <a:extLst>
                <a:ext uri="{FF2B5EF4-FFF2-40B4-BE49-F238E27FC236}">
                  <a16:creationId xmlns:a16="http://schemas.microsoft.com/office/drawing/2014/main" id="{BF7FFD38-BBF5-4625-9749-EA70EEE50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9299" y="8193035"/>
              <a:ext cx="290513" cy="165100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0"/>
                    <a:pt x="105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64" name="Freeform 77">
              <a:extLst>
                <a:ext uri="{FF2B5EF4-FFF2-40B4-BE49-F238E27FC236}">
                  <a16:creationId xmlns:a16="http://schemas.microsoft.com/office/drawing/2014/main" id="{33216A02-9C72-4827-8731-9F753A35F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0437" y="8070798"/>
              <a:ext cx="285750" cy="168275"/>
            </a:xfrm>
            <a:custGeom>
              <a:avLst/>
              <a:gdLst>
                <a:gd name="T0" fmla="*/ 100 w 104"/>
                <a:gd name="T1" fmla="*/ 18 h 61"/>
                <a:gd name="T2" fmla="*/ 100 w 104"/>
                <a:gd name="T3" fmla="*/ 27 h 61"/>
                <a:gd name="T4" fmla="*/ 46 w 104"/>
                <a:gd name="T5" fmla="*/ 58 h 61"/>
                <a:gd name="T6" fmla="*/ 31 w 104"/>
                <a:gd name="T7" fmla="*/ 58 h 61"/>
                <a:gd name="T8" fmla="*/ 4 w 104"/>
                <a:gd name="T9" fmla="*/ 42 h 61"/>
                <a:gd name="T10" fmla="*/ 4 w 104"/>
                <a:gd name="T11" fmla="*/ 33 h 61"/>
                <a:gd name="T12" fmla="*/ 57 w 104"/>
                <a:gd name="T13" fmla="*/ 3 h 61"/>
                <a:gd name="T14" fmla="*/ 73 w 104"/>
                <a:gd name="T15" fmla="*/ 3 h 61"/>
                <a:gd name="T16" fmla="*/ 100 w 104"/>
                <a:gd name="T17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1"/>
                    <a:pt x="35" y="61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0"/>
                    <a:pt x="68" y="0"/>
                    <a:pt x="73" y="3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65" name="Freeform 78">
              <a:extLst>
                <a:ext uri="{FF2B5EF4-FFF2-40B4-BE49-F238E27FC236}">
                  <a16:creationId xmlns:a16="http://schemas.microsoft.com/office/drawing/2014/main" id="{91A9559F-1B0B-4E56-83AC-C88045FD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5912" y="7708848"/>
              <a:ext cx="290513" cy="166688"/>
            </a:xfrm>
            <a:custGeom>
              <a:avLst/>
              <a:gdLst>
                <a:gd name="T0" fmla="*/ 101 w 105"/>
                <a:gd name="T1" fmla="*/ 18 h 60"/>
                <a:gd name="T2" fmla="*/ 101 w 105"/>
                <a:gd name="T3" fmla="*/ 27 h 60"/>
                <a:gd name="T4" fmla="*/ 47 w 105"/>
                <a:gd name="T5" fmla="*/ 57 h 60"/>
                <a:gd name="T6" fmla="*/ 32 w 105"/>
                <a:gd name="T7" fmla="*/ 57 h 60"/>
                <a:gd name="T8" fmla="*/ 5 w 105"/>
                <a:gd name="T9" fmla="*/ 42 h 60"/>
                <a:gd name="T10" fmla="*/ 5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1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18"/>
                  </a:moveTo>
                  <a:cubicBezTo>
                    <a:pt x="105" y="20"/>
                    <a:pt x="105" y="24"/>
                    <a:pt x="101" y="2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3" y="60"/>
                    <a:pt x="36" y="60"/>
                    <a:pt x="32" y="57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39"/>
                    <a:pt x="0" y="35"/>
                    <a:pt x="5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1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66" name="Freeform 79">
              <a:extLst>
                <a:ext uri="{FF2B5EF4-FFF2-40B4-BE49-F238E27FC236}">
                  <a16:creationId xmlns:a16="http://schemas.microsoft.com/office/drawing/2014/main" id="{3382E4A7-6540-4AD9-97D5-002A8B269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5012" y="7465960"/>
              <a:ext cx="290513" cy="165100"/>
            </a:xfrm>
            <a:custGeom>
              <a:avLst/>
              <a:gdLst>
                <a:gd name="T0" fmla="*/ 101 w 105"/>
                <a:gd name="T1" fmla="*/ 18 h 60"/>
                <a:gd name="T2" fmla="*/ 101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5 w 105"/>
                <a:gd name="T9" fmla="*/ 42 h 60"/>
                <a:gd name="T10" fmla="*/ 5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1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18"/>
                  </a:moveTo>
                  <a:cubicBezTo>
                    <a:pt x="105" y="20"/>
                    <a:pt x="105" y="24"/>
                    <a:pt x="101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40"/>
                    <a:pt x="0" y="36"/>
                    <a:pt x="5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1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67" name="Freeform 80">
              <a:extLst>
                <a:ext uri="{FF2B5EF4-FFF2-40B4-BE49-F238E27FC236}">
                  <a16:creationId xmlns:a16="http://schemas.microsoft.com/office/drawing/2014/main" id="{619BEEA2-3F11-4211-B7A3-9778DEA30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8637" y="7585023"/>
              <a:ext cx="287338" cy="168275"/>
            </a:xfrm>
            <a:custGeom>
              <a:avLst/>
              <a:gdLst>
                <a:gd name="T0" fmla="*/ 100 w 104"/>
                <a:gd name="T1" fmla="*/ 19 h 61"/>
                <a:gd name="T2" fmla="*/ 100 w 104"/>
                <a:gd name="T3" fmla="*/ 27 h 61"/>
                <a:gd name="T4" fmla="*/ 47 w 104"/>
                <a:gd name="T5" fmla="*/ 58 h 61"/>
                <a:gd name="T6" fmla="*/ 31 w 104"/>
                <a:gd name="T7" fmla="*/ 58 h 61"/>
                <a:gd name="T8" fmla="*/ 4 w 104"/>
                <a:gd name="T9" fmla="*/ 43 h 61"/>
                <a:gd name="T10" fmla="*/ 4 w 104"/>
                <a:gd name="T11" fmla="*/ 34 h 61"/>
                <a:gd name="T12" fmla="*/ 58 w 104"/>
                <a:gd name="T13" fmla="*/ 3 h 61"/>
                <a:gd name="T14" fmla="*/ 73 w 104"/>
                <a:gd name="T15" fmla="*/ 3 h 61"/>
                <a:gd name="T16" fmla="*/ 100 w 104"/>
                <a:gd name="T17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9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1"/>
                    <a:pt x="36" y="61"/>
                    <a:pt x="31" y="58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0"/>
                    <a:pt x="0" y="36"/>
                    <a:pt x="4" y="3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68" name="Freeform 81">
              <a:extLst>
                <a:ext uri="{FF2B5EF4-FFF2-40B4-BE49-F238E27FC236}">
                  <a16:creationId xmlns:a16="http://schemas.microsoft.com/office/drawing/2014/main" id="{FADA7F88-60B4-4654-B704-DDE3D91A6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7737" y="7345310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69" name="Freeform 82">
              <a:extLst>
                <a:ext uri="{FF2B5EF4-FFF2-40B4-BE49-F238E27FC236}">
                  <a16:creationId xmlns:a16="http://schemas.microsoft.com/office/drawing/2014/main" id="{C0E79677-0F13-44D8-82AC-2EF230837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5699" y="7223073"/>
              <a:ext cx="285750" cy="168275"/>
            </a:xfrm>
            <a:custGeom>
              <a:avLst/>
              <a:gdLst>
                <a:gd name="T0" fmla="*/ 100 w 104"/>
                <a:gd name="T1" fmla="*/ 19 h 61"/>
                <a:gd name="T2" fmla="*/ 100 w 104"/>
                <a:gd name="T3" fmla="*/ 28 h 61"/>
                <a:gd name="T4" fmla="*/ 47 w 104"/>
                <a:gd name="T5" fmla="*/ 58 h 61"/>
                <a:gd name="T6" fmla="*/ 31 w 104"/>
                <a:gd name="T7" fmla="*/ 58 h 61"/>
                <a:gd name="T8" fmla="*/ 4 w 104"/>
                <a:gd name="T9" fmla="*/ 43 h 61"/>
                <a:gd name="T10" fmla="*/ 4 w 104"/>
                <a:gd name="T11" fmla="*/ 34 h 61"/>
                <a:gd name="T12" fmla="*/ 57 w 104"/>
                <a:gd name="T13" fmla="*/ 3 h 61"/>
                <a:gd name="T14" fmla="*/ 73 w 104"/>
                <a:gd name="T15" fmla="*/ 3 h 61"/>
                <a:gd name="T16" fmla="*/ 100 w 104"/>
                <a:gd name="T17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9"/>
                  </a:moveTo>
                  <a:cubicBezTo>
                    <a:pt x="104" y="21"/>
                    <a:pt x="104" y="25"/>
                    <a:pt x="100" y="2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1"/>
                    <a:pt x="36" y="61"/>
                    <a:pt x="31" y="58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0"/>
                    <a:pt x="0" y="36"/>
                    <a:pt x="4" y="3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70" name="Freeform 83">
              <a:extLst>
                <a:ext uri="{FF2B5EF4-FFF2-40B4-BE49-F238E27FC236}">
                  <a16:creationId xmlns:a16="http://schemas.microsoft.com/office/drawing/2014/main" id="{F1B326FE-EB6C-446D-9F03-14417ACED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2074" y="7104010"/>
              <a:ext cx="288925" cy="166688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0"/>
                    <a:pt x="105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71" name="Freeform 84">
              <a:extLst>
                <a:ext uri="{FF2B5EF4-FFF2-40B4-BE49-F238E27FC236}">
                  <a16:creationId xmlns:a16="http://schemas.microsoft.com/office/drawing/2014/main" id="{D3AD1659-9B28-433D-B577-629A14984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34799" y="6983360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72" name="Freeform 85">
              <a:extLst>
                <a:ext uri="{FF2B5EF4-FFF2-40B4-BE49-F238E27FC236}">
                  <a16:creationId xmlns:a16="http://schemas.microsoft.com/office/drawing/2014/main" id="{586FE380-F27C-48FE-84B1-72E7967DF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024" y="7354835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73" name="Freeform 86">
              <a:extLst>
                <a:ext uri="{FF2B5EF4-FFF2-40B4-BE49-F238E27FC236}">
                  <a16:creationId xmlns:a16="http://schemas.microsoft.com/office/drawing/2014/main" id="{BA0E37D2-5AED-450C-903A-6B3661F6A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8012" y="7705673"/>
              <a:ext cx="334963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74" name="Freeform 87">
              <a:extLst>
                <a:ext uri="{FF2B5EF4-FFF2-40B4-BE49-F238E27FC236}">
                  <a16:creationId xmlns:a16="http://schemas.microsoft.com/office/drawing/2014/main" id="{6B758840-AA68-4D25-B050-0A8E70B56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4049" y="8780410"/>
              <a:ext cx="487363" cy="282575"/>
            </a:xfrm>
            <a:custGeom>
              <a:avLst/>
              <a:gdLst>
                <a:gd name="T0" fmla="*/ 53 w 177"/>
                <a:gd name="T1" fmla="*/ 99 h 102"/>
                <a:gd name="T2" fmla="*/ 68 w 177"/>
                <a:gd name="T3" fmla="*/ 99 h 102"/>
                <a:gd name="T4" fmla="*/ 173 w 177"/>
                <a:gd name="T5" fmla="*/ 39 h 102"/>
                <a:gd name="T6" fmla="*/ 173 w 177"/>
                <a:gd name="T7" fmla="*/ 30 h 102"/>
                <a:gd name="T8" fmla="*/ 125 w 177"/>
                <a:gd name="T9" fmla="*/ 2 h 102"/>
                <a:gd name="T10" fmla="*/ 110 w 177"/>
                <a:gd name="T11" fmla="*/ 2 h 102"/>
                <a:gd name="T12" fmla="*/ 4 w 177"/>
                <a:gd name="T13" fmla="*/ 63 h 102"/>
                <a:gd name="T14" fmla="*/ 4 w 177"/>
                <a:gd name="T15" fmla="*/ 72 h 102"/>
                <a:gd name="T16" fmla="*/ 53 w 177"/>
                <a:gd name="T17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02">
                  <a:moveTo>
                    <a:pt x="53" y="99"/>
                  </a:moveTo>
                  <a:cubicBezTo>
                    <a:pt x="57" y="102"/>
                    <a:pt x="64" y="102"/>
                    <a:pt x="68" y="99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7" y="36"/>
                    <a:pt x="177" y="32"/>
                    <a:pt x="173" y="30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1" y="0"/>
                    <a:pt x="114" y="0"/>
                    <a:pt x="110" y="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65"/>
                    <a:pt x="0" y="69"/>
                    <a:pt x="4" y="72"/>
                  </a:cubicBezTo>
                  <a:lnTo>
                    <a:pt x="53" y="9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75" name="Freeform 88">
              <a:extLst>
                <a:ext uri="{FF2B5EF4-FFF2-40B4-BE49-F238E27FC236}">
                  <a16:creationId xmlns:a16="http://schemas.microsoft.com/office/drawing/2014/main" id="{8167FD7D-1CFA-4A07-9ACB-BB974E9BA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63499" y="7573910"/>
              <a:ext cx="269875" cy="153988"/>
            </a:xfrm>
            <a:custGeom>
              <a:avLst/>
              <a:gdLst>
                <a:gd name="T0" fmla="*/ 5 w 98"/>
                <a:gd name="T1" fmla="*/ 40 h 56"/>
                <a:gd name="T2" fmla="*/ 5 w 98"/>
                <a:gd name="T3" fmla="*/ 31 h 56"/>
                <a:gd name="T4" fmla="*/ 55 w 98"/>
                <a:gd name="T5" fmla="*/ 2 h 56"/>
                <a:gd name="T6" fmla="*/ 71 w 98"/>
                <a:gd name="T7" fmla="*/ 2 h 56"/>
                <a:gd name="T8" fmla="*/ 93 w 98"/>
                <a:gd name="T9" fmla="*/ 15 h 56"/>
                <a:gd name="T10" fmla="*/ 94 w 98"/>
                <a:gd name="T11" fmla="*/ 24 h 56"/>
                <a:gd name="T12" fmla="*/ 43 w 98"/>
                <a:gd name="T13" fmla="*/ 53 h 56"/>
                <a:gd name="T14" fmla="*/ 27 w 98"/>
                <a:gd name="T15" fmla="*/ 53 h 56"/>
                <a:gd name="T16" fmla="*/ 5 w 98"/>
                <a:gd name="T1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6">
                  <a:moveTo>
                    <a:pt x="5" y="40"/>
                  </a:moveTo>
                  <a:cubicBezTo>
                    <a:pt x="0" y="38"/>
                    <a:pt x="0" y="34"/>
                    <a:pt x="5" y="3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0"/>
                    <a:pt x="66" y="0"/>
                    <a:pt x="71" y="2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8" y="18"/>
                    <a:pt x="98" y="22"/>
                    <a:pt x="94" y="2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9" y="56"/>
                    <a:pt x="32" y="56"/>
                    <a:pt x="27" y="53"/>
                  </a:cubicBezTo>
                  <a:lnTo>
                    <a:pt x="5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76" name="Freeform 89">
              <a:extLst>
                <a:ext uri="{FF2B5EF4-FFF2-40B4-BE49-F238E27FC236}">
                  <a16:creationId xmlns:a16="http://schemas.microsoft.com/office/drawing/2014/main" id="{B3FB453A-5F15-4223-884A-ECC3C97ED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5049" y="7631060"/>
              <a:ext cx="368300" cy="212725"/>
            </a:xfrm>
            <a:custGeom>
              <a:avLst/>
              <a:gdLst>
                <a:gd name="T0" fmla="*/ 4 w 133"/>
                <a:gd name="T1" fmla="*/ 41 h 77"/>
                <a:gd name="T2" fmla="*/ 4 w 133"/>
                <a:gd name="T3" fmla="*/ 32 h 77"/>
                <a:gd name="T4" fmla="*/ 55 w 133"/>
                <a:gd name="T5" fmla="*/ 3 h 77"/>
                <a:gd name="T6" fmla="*/ 70 w 133"/>
                <a:gd name="T7" fmla="*/ 3 h 77"/>
                <a:gd name="T8" fmla="*/ 129 w 133"/>
                <a:gd name="T9" fmla="*/ 36 h 77"/>
                <a:gd name="T10" fmla="*/ 129 w 133"/>
                <a:gd name="T11" fmla="*/ 45 h 77"/>
                <a:gd name="T12" fmla="*/ 78 w 133"/>
                <a:gd name="T13" fmla="*/ 74 h 77"/>
                <a:gd name="T14" fmla="*/ 62 w 133"/>
                <a:gd name="T15" fmla="*/ 74 h 77"/>
                <a:gd name="T16" fmla="*/ 4 w 133"/>
                <a:gd name="T17" fmla="*/ 4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77">
                  <a:moveTo>
                    <a:pt x="4" y="41"/>
                  </a:moveTo>
                  <a:cubicBezTo>
                    <a:pt x="0" y="38"/>
                    <a:pt x="0" y="34"/>
                    <a:pt x="4" y="32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9" y="0"/>
                    <a:pt x="66" y="0"/>
                    <a:pt x="70" y="3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33" y="39"/>
                    <a:pt x="133" y="43"/>
                    <a:pt x="129" y="45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74" y="77"/>
                    <a:pt x="67" y="77"/>
                    <a:pt x="62" y="74"/>
                  </a:cubicBezTo>
                  <a:lnTo>
                    <a:pt x="4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77" name="Freeform 90">
              <a:extLst>
                <a:ext uri="{FF2B5EF4-FFF2-40B4-BE49-F238E27FC236}">
                  <a16:creationId xmlns:a16="http://schemas.microsoft.com/office/drawing/2014/main" id="{97CED4ED-DD4B-4321-A255-EBE1761FC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8687" y="7808860"/>
              <a:ext cx="269875" cy="153988"/>
            </a:xfrm>
            <a:custGeom>
              <a:avLst/>
              <a:gdLst>
                <a:gd name="T0" fmla="*/ 4 w 98"/>
                <a:gd name="T1" fmla="*/ 40 h 56"/>
                <a:gd name="T2" fmla="*/ 4 w 98"/>
                <a:gd name="T3" fmla="*/ 31 h 56"/>
                <a:gd name="T4" fmla="*/ 55 w 98"/>
                <a:gd name="T5" fmla="*/ 2 h 56"/>
                <a:gd name="T6" fmla="*/ 70 w 98"/>
                <a:gd name="T7" fmla="*/ 2 h 56"/>
                <a:gd name="T8" fmla="*/ 93 w 98"/>
                <a:gd name="T9" fmla="*/ 15 h 56"/>
                <a:gd name="T10" fmla="*/ 93 w 98"/>
                <a:gd name="T11" fmla="*/ 24 h 56"/>
                <a:gd name="T12" fmla="*/ 43 w 98"/>
                <a:gd name="T13" fmla="*/ 53 h 56"/>
                <a:gd name="T14" fmla="*/ 27 w 98"/>
                <a:gd name="T15" fmla="*/ 53 h 56"/>
                <a:gd name="T16" fmla="*/ 4 w 98"/>
                <a:gd name="T1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6">
                  <a:moveTo>
                    <a:pt x="4" y="40"/>
                  </a:moveTo>
                  <a:cubicBezTo>
                    <a:pt x="0" y="38"/>
                    <a:pt x="0" y="34"/>
                    <a:pt x="4" y="3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0"/>
                    <a:pt x="66" y="0"/>
                    <a:pt x="70" y="2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8" y="18"/>
                    <a:pt x="98" y="22"/>
                    <a:pt x="93" y="2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8" y="56"/>
                    <a:pt x="31" y="56"/>
                    <a:pt x="27" y="53"/>
                  </a:cubicBezTo>
                  <a:lnTo>
                    <a:pt x="4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78" name="Freeform 91">
              <a:extLst>
                <a:ext uri="{FF2B5EF4-FFF2-40B4-BE49-F238E27FC236}">
                  <a16:creationId xmlns:a16="http://schemas.microsoft.com/office/drawing/2014/main" id="{9F433EAB-7E28-47EF-A60F-66D60152C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66562" y="6770635"/>
              <a:ext cx="92075" cy="52388"/>
            </a:xfrm>
            <a:custGeom>
              <a:avLst/>
              <a:gdLst>
                <a:gd name="T0" fmla="*/ 27 w 33"/>
                <a:gd name="T1" fmla="*/ 16 h 19"/>
                <a:gd name="T2" fmla="*/ 6 w 33"/>
                <a:gd name="T3" fmla="*/ 16 h 19"/>
                <a:gd name="T4" fmla="*/ 6 w 33"/>
                <a:gd name="T5" fmla="*/ 3 h 19"/>
                <a:gd name="T6" fmla="*/ 27 w 33"/>
                <a:gd name="T7" fmla="*/ 3 h 19"/>
                <a:gd name="T8" fmla="*/ 27 w 33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9">
                  <a:moveTo>
                    <a:pt x="27" y="16"/>
                  </a:moveTo>
                  <a:cubicBezTo>
                    <a:pt x="21" y="19"/>
                    <a:pt x="12" y="19"/>
                    <a:pt x="6" y="16"/>
                  </a:cubicBezTo>
                  <a:cubicBezTo>
                    <a:pt x="0" y="12"/>
                    <a:pt x="0" y="7"/>
                    <a:pt x="6" y="3"/>
                  </a:cubicBezTo>
                  <a:cubicBezTo>
                    <a:pt x="12" y="0"/>
                    <a:pt x="21" y="0"/>
                    <a:pt x="27" y="3"/>
                  </a:cubicBezTo>
                  <a:cubicBezTo>
                    <a:pt x="33" y="7"/>
                    <a:pt x="33" y="12"/>
                    <a:pt x="27" y="16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79" name="Freeform 92">
              <a:extLst>
                <a:ext uri="{FF2B5EF4-FFF2-40B4-BE49-F238E27FC236}">
                  <a16:creationId xmlns:a16="http://schemas.microsoft.com/office/drawing/2014/main" id="{1DA3D218-801F-4942-801B-5F5015889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7124" y="8258123"/>
              <a:ext cx="1968500" cy="715963"/>
            </a:xfrm>
            <a:custGeom>
              <a:avLst/>
              <a:gdLst>
                <a:gd name="T0" fmla="*/ 1240 w 1240"/>
                <a:gd name="T1" fmla="*/ 275 h 451"/>
                <a:gd name="T2" fmla="*/ 1220 w 1240"/>
                <a:gd name="T3" fmla="*/ 286 h 451"/>
                <a:gd name="T4" fmla="*/ 1220 w 1240"/>
                <a:gd name="T5" fmla="*/ 286 h 451"/>
                <a:gd name="T6" fmla="*/ 763 w 1240"/>
                <a:gd name="T7" fmla="*/ 23 h 451"/>
                <a:gd name="T8" fmla="*/ 19 w 1240"/>
                <a:gd name="T9" fmla="*/ 451 h 451"/>
                <a:gd name="T10" fmla="*/ 0 w 1240"/>
                <a:gd name="T11" fmla="*/ 440 h 451"/>
                <a:gd name="T12" fmla="*/ 763 w 1240"/>
                <a:gd name="T13" fmla="*/ 0 h 451"/>
                <a:gd name="T14" fmla="*/ 1240 w 1240"/>
                <a:gd name="T15" fmla="*/ 27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0" h="451">
                  <a:moveTo>
                    <a:pt x="1240" y="275"/>
                  </a:moveTo>
                  <a:lnTo>
                    <a:pt x="1220" y="286"/>
                  </a:lnTo>
                  <a:lnTo>
                    <a:pt x="1220" y="286"/>
                  </a:lnTo>
                  <a:lnTo>
                    <a:pt x="763" y="23"/>
                  </a:lnTo>
                  <a:lnTo>
                    <a:pt x="19" y="451"/>
                  </a:lnTo>
                  <a:lnTo>
                    <a:pt x="0" y="440"/>
                  </a:lnTo>
                  <a:lnTo>
                    <a:pt x="763" y="0"/>
                  </a:lnTo>
                  <a:lnTo>
                    <a:pt x="1240" y="275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80" name="Freeform 93">
              <a:extLst>
                <a:ext uri="{FF2B5EF4-FFF2-40B4-BE49-F238E27FC236}">
                  <a16:creationId xmlns:a16="http://schemas.microsoft.com/office/drawing/2014/main" id="{43306C26-FB53-4FF7-92CA-A48EA4384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7287" y="8294635"/>
              <a:ext cx="1906588" cy="1098550"/>
            </a:xfrm>
            <a:custGeom>
              <a:avLst/>
              <a:gdLst>
                <a:gd name="T0" fmla="*/ 1201 w 1201"/>
                <a:gd name="T1" fmla="*/ 263 h 692"/>
                <a:gd name="T2" fmla="*/ 457 w 1201"/>
                <a:gd name="T3" fmla="*/ 692 h 692"/>
                <a:gd name="T4" fmla="*/ 0 w 1201"/>
                <a:gd name="T5" fmla="*/ 428 h 692"/>
                <a:gd name="T6" fmla="*/ 744 w 1201"/>
                <a:gd name="T7" fmla="*/ 0 h 692"/>
                <a:gd name="T8" fmla="*/ 1201 w 1201"/>
                <a:gd name="T9" fmla="*/ 263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1" h="692">
                  <a:moveTo>
                    <a:pt x="1201" y="263"/>
                  </a:moveTo>
                  <a:lnTo>
                    <a:pt x="457" y="692"/>
                  </a:lnTo>
                  <a:lnTo>
                    <a:pt x="0" y="428"/>
                  </a:lnTo>
                  <a:lnTo>
                    <a:pt x="744" y="0"/>
                  </a:lnTo>
                  <a:lnTo>
                    <a:pt x="1201" y="263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81" name="Freeform 94">
              <a:extLst>
                <a:ext uri="{FF2B5EF4-FFF2-40B4-BE49-F238E27FC236}">
                  <a16:creationId xmlns:a16="http://schemas.microsoft.com/office/drawing/2014/main" id="{BC9AD0B7-0660-4F43-BE2F-0EA4CC0CC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8131123"/>
              <a:ext cx="5797550" cy="2025650"/>
            </a:xfrm>
            <a:custGeom>
              <a:avLst/>
              <a:gdLst>
                <a:gd name="T0" fmla="*/ 2101 w 2101"/>
                <a:gd name="T1" fmla="*/ 0 h 733"/>
                <a:gd name="T2" fmla="*/ 2101 w 2101"/>
                <a:gd name="T3" fmla="*/ 30 h 733"/>
                <a:gd name="T4" fmla="*/ 2065 w 2101"/>
                <a:gd name="T5" fmla="*/ 92 h 733"/>
                <a:gd name="T6" fmla="*/ 1021 w 2101"/>
                <a:gd name="T7" fmla="*/ 695 h 733"/>
                <a:gd name="T8" fmla="*/ 810 w 2101"/>
                <a:gd name="T9" fmla="*/ 695 h 733"/>
                <a:gd name="T10" fmla="*/ 0 w 2101"/>
                <a:gd name="T11" fmla="*/ 228 h 733"/>
                <a:gd name="T12" fmla="*/ 0 w 2101"/>
                <a:gd name="T13" fmla="*/ 198 h 733"/>
                <a:gd name="T14" fmla="*/ 26 w 2101"/>
                <a:gd name="T15" fmla="*/ 213 h 733"/>
                <a:gd name="T16" fmla="*/ 810 w 2101"/>
                <a:gd name="T17" fmla="*/ 665 h 733"/>
                <a:gd name="T18" fmla="*/ 1021 w 2101"/>
                <a:gd name="T19" fmla="*/ 665 h 733"/>
                <a:gd name="T20" fmla="*/ 2065 w 2101"/>
                <a:gd name="T21" fmla="*/ 62 h 733"/>
                <a:gd name="T22" fmla="*/ 2099 w 2101"/>
                <a:gd name="T23" fmla="*/ 15 h 733"/>
                <a:gd name="T24" fmla="*/ 2101 w 2101"/>
                <a:gd name="T25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1" h="733">
                  <a:moveTo>
                    <a:pt x="2101" y="0"/>
                  </a:moveTo>
                  <a:cubicBezTo>
                    <a:pt x="2101" y="30"/>
                    <a:pt x="2101" y="30"/>
                    <a:pt x="2101" y="30"/>
                  </a:cubicBezTo>
                  <a:cubicBezTo>
                    <a:pt x="2101" y="54"/>
                    <a:pt x="2089" y="78"/>
                    <a:pt x="2065" y="92"/>
                  </a:cubicBezTo>
                  <a:cubicBezTo>
                    <a:pt x="1021" y="695"/>
                    <a:pt x="1021" y="695"/>
                    <a:pt x="1021" y="695"/>
                  </a:cubicBezTo>
                  <a:cubicBezTo>
                    <a:pt x="955" y="733"/>
                    <a:pt x="875" y="733"/>
                    <a:pt x="810" y="695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810" y="665"/>
                    <a:pt x="810" y="665"/>
                    <a:pt x="810" y="665"/>
                  </a:cubicBezTo>
                  <a:cubicBezTo>
                    <a:pt x="875" y="703"/>
                    <a:pt x="955" y="703"/>
                    <a:pt x="1021" y="665"/>
                  </a:cubicBezTo>
                  <a:cubicBezTo>
                    <a:pt x="2065" y="62"/>
                    <a:pt x="2065" y="62"/>
                    <a:pt x="2065" y="62"/>
                  </a:cubicBezTo>
                  <a:cubicBezTo>
                    <a:pt x="2084" y="51"/>
                    <a:pt x="2096" y="34"/>
                    <a:pt x="2099" y="15"/>
                  </a:cubicBezTo>
                  <a:cubicBezTo>
                    <a:pt x="2100" y="10"/>
                    <a:pt x="2101" y="5"/>
                    <a:pt x="2101" y="0"/>
                  </a:cubicBezTo>
                  <a:close/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B24040F7-F831-4F41-B084-D065025F7A67}"/>
              </a:ext>
            </a:extLst>
          </p:cNvPr>
          <p:cNvGrpSpPr/>
          <p:nvPr/>
        </p:nvGrpSpPr>
        <p:grpSpPr>
          <a:xfrm>
            <a:off x="8752054" y="2025396"/>
            <a:ext cx="1149200" cy="684917"/>
            <a:chOff x="17506387" y="5621285"/>
            <a:chExt cx="2298700" cy="1370013"/>
          </a:xfrm>
        </p:grpSpPr>
        <p:sp>
          <p:nvSpPr>
            <p:cNvPr id="182" name="Freeform 95">
              <a:extLst>
                <a:ext uri="{FF2B5EF4-FFF2-40B4-BE49-F238E27FC236}">
                  <a16:creationId xmlns:a16="http://schemas.microsoft.com/office/drawing/2014/main" id="{6C1A0A67-1FDA-4FFB-9C7C-23F969EF4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6387" y="5662560"/>
              <a:ext cx="2298700" cy="1328738"/>
            </a:xfrm>
            <a:custGeom>
              <a:avLst/>
              <a:gdLst>
                <a:gd name="T0" fmla="*/ 800 w 833"/>
                <a:gd name="T1" fmla="*/ 356 h 481"/>
                <a:gd name="T2" fmla="*/ 600 w 833"/>
                <a:gd name="T3" fmla="*/ 468 h 481"/>
                <a:gd name="T4" fmla="*/ 516 w 833"/>
                <a:gd name="T5" fmla="*/ 468 h 481"/>
                <a:gd name="T6" fmla="*/ 31 w 833"/>
                <a:gd name="T7" fmla="*/ 188 h 481"/>
                <a:gd name="T8" fmla="*/ 29 w 833"/>
                <a:gd name="T9" fmla="*/ 126 h 481"/>
                <a:gd name="T10" fmla="*/ 225 w 833"/>
                <a:gd name="T11" fmla="*/ 13 h 481"/>
                <a:gd name="T12" fmla="*/ 308 w 833"/>
                <a:gd name="T13" fmla="*/ 17 h 481"/>
                <a:gd name="T14" fmla="*/ 799 w 833"/>
                <a:gd name="T15" fmla="*/ 295 h 481"/>
                <a:gd name="T16" fmla="*/ 800 w 833"/>
                <a:gd name="T17" fmla="*/ 356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1">
                  <a:moveTo>
                    <a:pt x="800" y="356"/>
                  </a:moveTo>
                  <a:cubicBezTo>
                    <a:pt x="600" y="468"/>
                    <a:pt x="600" y="468"/>
                    <a:pt x="600" y="468"/>
                  </a:cubicBezTo>
                  <a:cubicBezTo>
                    <a:pt x="577" y="481"/>
                    <a:pt x="539" y="481"/>
                    <a:pt x="516" y="46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" y="172"/>
                    <a:pt x="0" y="143"/>
                    <a:pt x="29" y="126"/>
                  </a:cubicBezTo>
                  <a:cubicBezTo>
                    <a:pt x="225" y="13"/>
                    <a:pt x="225" y="13"/>
                    <a:pt x="225" y="13"/>
                  </a:cubicBezTo>
                  <a:cubicBezTo>
                    <a:pt x="248" y="0"/>
                    <a:pt x="285" y="3"/>
                    <a:pt x="308" y="17"/>
                  </a:cubicBezTo>
                  <a:cubicBezTo>
                    <a:pt x="799" y="295"/>
                    <a:pt x="799" y="295"/>
                    <a:pt x="799" y="295"/>
                  </a:cubicBezTo>
                  <a:cubicBezTo>
                    <a:pt x="809" y="302"/>
                    <a:pt x="833" y="335"/>
                    <a:pt x="800" y="356"/>
                  </a:cubicBezTo>
                </a:path>
              </a:pathLst>
            </a:custGeom>
            <a:solidFill>
              <a:srgbClr val="79B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83" name="Freeform 96">
              <a:extLst>
                <a:ext uri="{FF2B5EF4-FFF2-40B4-BE49-F238E27FC236}">
                  <a16:creationId xmlns:a16="http://schemas.microsoft.com/office/drawing/2014/main" id="{C43F0765-B4F8-4F79-87A7-E7AAD2314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6387" y="5626048"/>
              <a:ext cx="2298700" cy="1331913"/>
            </a:xfrm>
            <a:custGeom>
              <a:avLst/>
              <a:gdLst>
                <a:gd name="T0" fmla="*/ 800 w 833"/>
                <a:gd name="T1" fmla="*/ 357 h 482"/>
                <a:gd name="T2" fmla="*/ 600 w 833"/>
                <a:gd name="T3" fmla="*/ 468 h 482"/>
                <a:gd name="T4" fmla="*/ 516 w 833"/>
                <a:gd name="T5" fmla="*/ 468 h 482"/>
                <a:gd name="T6" fmla="*/ 31 w 833"/>
                <a:gd name="T7" fmla="*/ 188 h 482"/>
                <a:gd name="T8" fmla="*/ 29 w 833"/>
                <a:gd name="T9" fmla="*/ 126 h 482"/>
                <a:gd name="T10" fmla="*/ 225 w 833"/>
                <a:gd name="T11" fmla="*/ 14 h 482"/>
                <a:gd name="T12" fmla="*/ 308 w 833"/>
                <a:gd name="T13" fmla="*/ 17 h 482"/>
                <a:gd name="T14" fmla="*/ 799 w 833"/>
                <a:gd name="T15" fmla="*/ 296 h 482"/>
                <a:gd name="T16" fmla="*/ 800 w 833"/>
                <a:gd name="T17" fmla="*/ 3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2">
                  <a:moveTo>
                    <a:pt x="800" y="357"/>
                  </a:moveTo>
                  <a:cubicBezTo>
                    <a:pt x="600" y="468"/>
                    <a:pt x="600" y="468"/>
                    <a:pt x="600" y="468"/>
                  </a:cubicBezTo>
                  <a:cubicBezTo>
                    <a:pt x="577" y="482"/>
                    <a:pt x="539" y="482"/>
                    <a:pt x="516" y="46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" y="172"/>
                    <a:pt x="0" y="144"/>
                    <a:pt x="29" y="126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48" y="0"/>
                    <a:pt x="285" y="4"/>
                    <a:pt x="308" y="17"/>
                  </a:cubicBezTo>
                  <a:cubicBezTo>
                    <a:pt x="799" y="296"/>
                    <a:pt x="799" y="296"/>
                    <a:pt x="799" y="296"/>
                  </a:cubicBezTo>
                  <a:cubicBezTo>
                    <a:pt x="809" y="302"/>
                    <a:pt x="833" y="336"/>
                    <a:pt x="800" y="357"/>
                  </a:cubicBezTo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84" name="Freeform 97">
              <a:extLst>
                <a:ext uri="{FF2B5EF4-FFF2-40B4-BE49-F238E27FC236}">
                  <a16:creationId xmlns:a16="http://schemas.microsoft.com/office/drawing/2014/main" id="{FB44325D-90C7-4FA0-8327-6ABAD0F86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0999" y="5648273"/>
              <a:ext cx="2130425" cy="1228725"/>
            </a:xfrm>
            <a:custGeom>
              <a:avLst/>
              <a:gdLst>
                <a:gd name="T0" fmla="*/ 189 w 772"/>
                <a:gd name="T1" fmla="*/ 29 h 445"/>
                <a:gd name="T2" fmla="*/ 191 w 772"/>
                <a:gd name="T3" fmla="*/ 31 h 445"/>
                <a:gd name="T4" fmla="*/ 191 w 772"/>
                <a:gd name="T5" fmla="*/ 45 h 445"/>
                <a:gd name="T6" fmla="*/ 80 w 772"/>
                <a:gd name="T7" fmla="*/ 110 h 445"/>
                <a:gd name="T8" fmla="*/ 54 w 772"/>
                <a:gd name="T9" fmla="*/ 110 h 445"/>
                <a:gd name="T10" fmla="*/ 52 w 772"/>
                <a:gd name="T11" fmla="*/ 109 h 445"/>
                <a:gd name="T12" fmla="*/ 39 w 772"/>
                <a:gd name="T13" fmla="*/ 109 h 445"/>
                <a:gd name="T14" fmla="*/ 15 w 772"/>
                <a:gd name="T15" fmla="*/ 122 h 445"/>
                <a:gd name="T16" fmla="*/ 15 w 772"/>
                <a:gd name="T17" fmla="*/ 154 h 445"/>
                <a:gd name="T18" fmla="*/ 504 w 772"/>
                <a:gd name="T19" fmla="*/ 436 h 445"/>
                <a:gd name="T20" fmla="*/ 559 w 772"/>
                <a:gd name="T21" fmla="*/ 436 h 445"/>
                <a:gd name="T22" fmla="*/ 756 w 772"/>
                <a:gd name="T23" fmla="*/ 322 h 445"/>
                <a:gd name="T24" fmla="*/ 756 w 772"/>
                <a:gd name="T25" fmla="*/ 291 h 445"/>
                <a:gd name="T26" fmla="*/ 267 w 772"/>
                <a:gd name="T27" fmla="*/ 8 h 445"/>
                <a:gd name="T28" fmla="*/ 213 w 772"/>
                <a:gd name="T29" fmla="*/ 8 h 445"/>
                <a:gd name="T30" fmla="*/ 189 w 772"/>
                <a:gd name="T31" fmla="*/ 22 h 445"/>
                <a:gd name="T32" fmla="*/ 189 w 772"/>
                <a:gd name="T33" fmla="*/ 29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2" h="445">
                  <a:moveTo>
                    <a:pt x="189" y="29"/>
                  </a:moveTo>
                  <a:cubicBezTo>
                    <a:pt x="191" y="31"/>
                    <a:pt x="191" y="31"/>
                    <a:pt x="191" y="31"/>
                  </a:cubicBezTo>
                  <a:cubicBezTo>
                    <a:pt x="198" y="35"/>
                    <a:pt x="198" y="41"/>
                    <a:pt x="191" y="45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72" y="114"/>
                    <a:pt x="61" y="114"/>
                    <a:pt x="54" y="110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48" y="107"/>
                    <a:pt x="43" y="107"/>
                    <a:pt x="39" y="109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0" y="131"/>
                    <a:pt x="0" y="145"/>
                    <a:pt x="15" y="154"/>
                  </a:cubicBezTo>
                  <a:cubicBezTo>
                    <a:pt x="504" y="436"/>
                    <a:pt x="504" y="436"/>
                    <a:pt x="504" y="436"/>
                  </a:cubicBezTo>
                  <a:cubicBezTo>
                    <a:pt x="520" y="445"/>
                    <a:pt x="544" y="445"/>
                    <a:pt x="559" y="436"/>
                  </a:cubicBezTo>
                  <a:cubicBezTo>
                    <a:pt x="756" y="322"/>
                    <a:pt x="756" y="322"/>
                    <a:pt x="756" y="322"/>
                  </a:cubicBezTo>
                  <a:cubicBezTo>
                    <a:pt x="772" y="314"/>
                    <a:pt x="772" y="299"/>
                    <a:pt x="756" y="291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52" y="0"/>
                    <a:pt x="228" y="0"/>
                    <a:pt x="213" y="8"/>
                  </a:cubicBezTo>
                  <a:cubicBezTo>
                    <a:pt x="189" y="22"/>
                    <a:pt x="189" y="22"/>
                    <a:pt x="189" y="22"/>
                  </a:cubicBezTo>
                  <a:cubicBezTo>
                    <a:pt x="185" y="24"/>
                    <a:pt x="185" y="27"/>
                    <a:pt x="189" y="29"/>
                  </a:cubicBezTo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85" name="Freeform 98">
              <a:extLst>
                <a:ext uri="{FF2B5EF4-FFF2-40B4-BE49-F238E27FC236}">
                  <a16:creationId xmlns:a16="http://schemas.microsoft.com/office/drawing/2014/main" id="{EFD4A7F8-CE4B-41EB-95C4-0943C12224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39724" y="5621285"/>
              <a:ext cx="2217738" cy="1281113"/>
            </a:xfrm>
            <a:custGeom>
              <a:avLst/>
              <a:gdLst>
                <a:gd name="T0" fmla="*/ 220 w 804"/>
                <a:gd name="T1" fmla="*/ 11 h 464"/>
                <a:gd name="T2" fmla="*/ 19 w 804"/>
                <a:gd name="T3" fmla="*/ 127 h 464"/>
                <a:gd name="T4" fmla="*/ 19 w 804"/>
                <a:gd name="T5" fmla="*/ 168 h 464"/>
                <a:gd name="T6" fmla="*/ 513 w 804"/>
                <a:gd name="T7" fmla="*/ 453 h 464"/>
                <a:gd name="T8" fmla="*/ 583 w 804"/>
                <a:gd name="T9" fmla="*/ 453 h 464"/>
                <a:gd name="T10" fmla="*/ 784 w 804"/>
                <a:gd name="T11" fmla="*/ 337 h 464"/>
                <a:gd name="T12" fmla="*/ 784 w 804"/>
                <a:gd name="T13" fmla="*/ 296 h 464"/>
                <a:gd name="T14" fmla="*/ 291 w 804"/>
                <a:gd name="T15" fmla="*/ 11 h 464"/>
                <a:gd name="T16" fmla="*/ 220 w 804"/>
                <a:gd name="T17" fmla="*/ 11 h 464"/>
                <a:gd name="T18" fmla="*/ 771 w 804"/>
                <a:gd name="T19" fmla="*/ 301 h 464"/>
                <a:gd name="T20" fmla="*/ 771 w 804"/>
                <a:gd name="T21" fmla="*/ 332 h 464"/>
                <a:gd name="T22" fmla="*/ 574 w 804"/>
                <a:gd name="T23" fmla="*/ 446 h 464"/>
                <a:gd name="T24" fmla="*/ 519 w 804"/>
                <a:gd name="T25" fmla="*/ 446 h 464"/>
                <a:gd name="T26" fmla="*/ 30 w 804"/>
                <a:gd name="T27" fmla="*/ 164 h 464"/>
                <a:gd name="T28" fmla="*/ 30 w 804"/>
                <a:gd name="T29" fmla="*/ 132 h 464"/>
                <a:gd name="T30" fmla="*/ 54 w 804"/>
                <a:gd name="T31" fmla="*/ 118 h 464"/>
                <a:gd name="T32" fmla="*/ 67 w 804"/>
                <a:gd name="T33" fmla="*/ 118 h 464"/>
                <a:gd name="T34" fmla="*/ 69 w 804"/>
                <a:gd name="T35" fmla="*/ 120 h 464"/>
                <a:gd name="T36" fmla="*/ 95 w 804"/>
                <a:gd name="T37" fmla="*/ 120 h 464"/>
                <a:gd name="T38" fmla="*/ 206 w 804"/>
                <a:gd name="T39" fmla="*/ 55 h 464"/>
                <a:gd name="T40" fmla="*/ 206 w 804"/>
                <a:gd name="T41" fmla="*/ 40 h 464"/>
                <a:gd name="T42" fmla="*/ 204 w 804"/>
                <a:gd name="T43" fmla="*/ 39 h 464"/>
                <a:gd name="T44" fmla="*/ 204 w 804"/>
                <a:gd name="T45" fmla="*/ 32 h 464"/>
                <a:gd name="T46" fmla="*/ 228 w 804"/>
                <a:gd name="T47" fmla="*/ 18 h 464"/>
                <a:gd name="T48" fmla="*/ 282 w 804"/>
                <a:gd name="T49" fmla="*/ 18 h 464"/>
                <a:gd name="T50" fmla="*/ 771 w 804"/>
                <a:gd name="T51" fmla="*/ 30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4" h="464">
                  <a:moveTo>
                    <a:pt x="220" y="11"/>
                  </a:moveTo>
                  <a:cubicBezTo>
                    <a:pt x="19" y="127"/>
                    <a:pt x="19" y="127"/>
                    <a:pt x="19" y="127"/>
                  </a:cubicBezTo>
                  <a:cubicBezTo>
                    <a:pt x="0" y="139"/>
                    <a:pt x="0" y="157"/>
                    <a:pt x="19" y="168"/>
                  </a:cubicBezTo>
                  <a:cubicBezTo>
                    <a:pt x="513" y="453"/>
                    <a:pt x="513" y="453"/>
                    <a:pt x="513" y="453"/>
                  </a:cubicBezTo>
                  <a:cubicBezTo>
                    <a:pt x="532" y="464"/>
                    <a:pt x="564" y="464"/>
                    <a:pt x="583" y="453"/>
                  </a:cubicBezTo>
                  <a:cubicBezTo>
                    <a:pt x="784" y="337"/>
                    <a:pt x="784" y="337"/>
                    <a:pt x="784" y="337"/>
                  </a:cubicBezTo>
                  <a:cubicBezTo>
                    <a:pt x="804" y="326"/>
                    <a:pt x="804" y="308"/>
                    <a:pt x="784" y="296"/>
                  </a:cubicBezTo>
                  <a:cubicBezTo>
                    <a:pt x="291" y="11"/>
                    <a:pt x="291" y="11"/>
                    <a:pt x="291" y="11"/>
                  </a:cubicBezTo>
                  <a:cubicBezTo>
                    <a:pt x="271" y="0"/>
                    <a:pt x="240" y="0"/>
                    <a:pt x="220" y="11"/>
                  </a:cubicBezTo>
                  <a:moveTo>
                    <a:pt x="771" y="301"/>
                  </a:moveTo>
                  <a:cubicBezTo>
                    <a:pt x="786" y="309"/>
                    <a:pt x="786" y="324"/>
                    <a:pt x="771" y="332"/>
                  </a:cubicBezTo>
                  <a:cubicBezTo>
                    <a:pt x="574" y="446"/>
                    <a:pt x="574" y="446"/>
                    <a:pt x="574" y="446"/>
                  </a:cubicBezTo>
                  <a:cubicBezTo>
                    <a:pt x="559" y="455"/>
                    <a:pt x="535" y="455"/>
                    <a:pt x="519" y="446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15" y="155"/>
                    <a:pt x="15" y="141"/>
                    <a:pt x="30" y="132"/>
                  </a:cubicBezTo>
                  <a:cubicBezTo>
                    <a:pt x="54" y="118"/>
                    <a:pt x="54" y="118"/>
                    <a:pt x="54" y="118"/>
                  </a:cubicBezTo>
                  <a:cubicBezTo>
                    <a:pt x="58" y="116"/>
                    <a:pt x="63" y="116"/>
                    <a:pt x="67" y="11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76" y="124"/>
                    <a:pt x="87" y="124"/>
                    <a:pt x="95" y="120"/>
                  </a:cubicBezTo>
                  <a:cubicBezTo>
                    <a:pt x="206" y="55"/>
                    <a:pt x="206" y="55"/>
                    <a:pt x="206" y="55"/>
                  </a:cubicBezTo>
                  <a:cubicBezTo>
                    <a:pt x="213" y="51"/>
                    <a:pt x="213" y="45"/>
                    <a:pt x="206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0" y="37"/>
                    <a:pt x="200" y="34"/>
                    <a:pt x="204" y="32"/>
                  </a:cubicBezTo>
                  <a:cubicBezTo>
                    <a:pt x="228" y="18"/>
                    <a:pt x="228" y="18"/>
                    <a:pt x="228" y="18"/>
                  </a:cubicBezTo>
                  <a:cubicBezTo>
                    <a:pt x="243" y="10"/>
                    <a:pt x="267" y="10"/>
                    <a:pt x="282" y="18"/>
                  </a:cubicBezTo>
                  <a:cubicBezTo>
                    <a:pt x="771" y="301"/>
                    <a:pt x="771" y="301"/>
                    <a:pt x="771" y="30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86" name="Freeform 99">
              <a:extLst>
                <a:ext uri="{FF2B5EF4-FFF2-40B4-BE49-F238E27FC236}">
                  <a16:creationId xmlns:a16="http://schemas.microsoft.com/office/drawing/2014/main" id="{2FAAB686-D341-4F29-9EE6-A9B2E695B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1987" y="5808610"/>
              <a:ext cx="114300" cy="66675"/>
            </a:xfrm>
            <a:custGeom>
              <a:avLst/>
              <a:gdLst>
                <a:gd name="T0" fmla="*/ 39 w 41"/>
                <a:gd name="T1" fmla="*/ 5 h 24"/>
                <a:gd name="T2" fmla="*/ 7 w 41"/>
                <a:gd name="T3" fmla="*/ 23 h 24"/>
                <a:gd name="T4" fmla="*/ 2 w 41"/>
                <a:gd name="T5" fmla="*/ 23 h 24"/>
                <a:gd name="T6" fmla="*/ 1 w 41"/>
                <a:gd name="T7" fmla="*/ 20 h 24"/>
                <a:gd name="T8" fmla="*/ 33 w 41"/>
                <a:gd name="T9" fmla="*/ 1 h 24"/>
                <a:gd name="T10" fmla="*/ 39 w 41"/>
                <a:gd name="T11" fmla="*/ 1 h 24"/>
                <a:gd name="T12" fmla="*/ 39 w 41"/>
                <a:gd name="T1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4">
                  <a:moveTo>
                    <a:pt x="39" y="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3" y="24"/>
                    <a:pt x="2" y="23"/>
                  </a:cubicBezTo>
                  <a:cubicBezTo>
                    <a:pt x="0" y="22"/>
                    <a:pt x="0" y="20"/>
                    <a:pt x="1" y="2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0"/>
                    <a:pt x="37" y="1"/>
                    <a:pt x="39" y="1"/>
                  </a:cubicBezTo>
                  <a:cubicBezTo>
                    <a:pt x="40" y="2"/>
                    <a:pt x="41" y="4"/>
                    <a:pt x="39" y="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87" name="Freeform 100">
              <a:extLst>
                <a:ext uri="{FF2B5EF4-FFF2-40B4-BE49-F238E27FC236}">
                  <a16:creationId xmlns:a16="http://schemas.microsoft.com/office/drawing/2014/main" id="{427725A2-0406-4733-8B03-4103BD6A4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1049" y="5781623"/>
              <a:ext cx="44450" cy="23813"/>
            </a:xfrm>
            <a:custGeom>
              <a:avLst/>
              <a:gdLst>
                <a:gd name="T0" fmla="*/ 13 w 16"/>
                <a:gd name="T1" fmla="*/ 1 h 9"/>
                <a:gd name="T2" fmla="*/ 13 w 16"/>
                <a:gd name="T3" fmla="*/ 7 h 9"/>
                <a:gd name="T4" fmla="*/ 3 w 16"/>
                <a:gd name="T5" fmla="*/ 7 h 9"/>
                <a:gd name="T6" fmla="*/ 3 w 16"/>
                <a:gd name="T7" fmla="*/ 1 h 9"/>
                <a:gd name="T8" fmla="*/ 13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3" y="1"/>
                  </a:moveTo>
                  <a:cubicBezTo>
                    <a:pt x="16" y="3"/>
                    <a:pt x="16" y="6"/>
                    <a:pt x="13" y="7"/>
                  </a:cubicBezTo>
                  <a:cubicBezTo>
                    <a:pt x="10" y="9"/>
                    <a:pt x="6" y="9"/>
                    <a:pt x="3" y="7"/>
                  </a:cubicBezTo>
                  <a:cubicBezTo>
                    <a:pt x="0" y="6"/>
                    <a:pt x="0" y="3"/>
                    <a:pt x="3" y="1"/>
                  </a:cubicBezTo>
                  <a:cubicBezTo>
                    <a:pt x="6" y="0"/>
                    <a:pt x="10" y="0"/>
                    <a:pt x="13" y="1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88" name="Freeform 101">
              <a:extLst>
                <a:ext uri="{FF2B5EF4-FFF2-40B4-BE49-F238E27FC236}">
                  <a16:creationId xmlns:a16="http://schemas.microsoft.com/office/drawing/2014/main" id="{0DFB7A01-9B84-48AE-B08F-7332D8858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1487" y="6156273"/>
              <a:ext cx="36513" cy="31750"/>
            </a:xfrm>
            <a:custGeom>
              <a:avLst/>
              <a:gdLst>
                <a:gd name="T0" fmla="*/ 11 w 13"/>
                <a:gd name="T1" fmla="*/ 11 h 11"/>
                <a:gd name="T2" fmla="*/ 2 w 13"/>
                <a:gd name="T3" fmla="*/ 5 h 11"/>
                <a:gd name="T4" fmla="*/ 0 w 13"/>
                <a:gd name="T5" fmla="*/ 2 h 11"/>
                <a:gd name="T6" fmla="*/ 2 w 13"/>
                <a:gd name="T7" fmla="*/ 0 h 11"/>
                <a:gd name="T8" fmla="*/ 11 w 13"/>
                <a:gd name="T9" fmla="*/ 6 h 11"/>
                <a:gd name="T10" fmla="*/ 13 w 13"/>
                <a:gd name="T11" fmla="*/ 9 h 11"/>
                <a:gd name="T12" fmla="*/ 11 w 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1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3" y="8"/>
                    <a:pt x="13" y="9"/>
                  </a:cubicBezTo>
                  <a:cubicBezTo>
                    <a:pt x="13" y="11"/>
                    <a:pt x="12" y="11"/>
                    <a:pt x="11" y="1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89" name="Freeform 102">
              <a:extLst>
                <a:ext uri="{FF2B5EF4-FFF2-40B4-BE49-F238E27FC236}">
                  <a16:creationId xmlns:a16="http://schemas.microsoft.com/office/drawing/2014/main" id="{0DE175CE-6EC7-4637-94AF-CA96668F4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9099" y="6107060"/>
              <a:ext cx="20638" cy="66675"/>
            </a:xfrm>
            <a:custGeom>
              <a:avLst/>
              <a:gdLst>
                <a:gd name="T0" fmla="*/ 7 w 7"/>
                <a:gd name="T1" fmla="*/ 24 h 24"/>
                <a:gd name="T2" fmla="*/ 2 w 7"/>
                <a:gd name="T3" fmla="*/ 21 h 24"/>
                <a:gd name="T4" fmla="*/ 3 w 7"/>
                <a:gd name="T5" fmla="*/ 0 h 24"/>
                <a:gd name="T6" fmla="*/ 7 w 7"/>
                <a:gd name="T7" fmla="*/ 2 h 24"/>
                <a:gd name="T8" fmla="*/ 7 w 7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4">
                  <a:moveTo>
                    <a:pt x="7" y="24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0" y="15"/>
                    <a:pt x="1" y="5"/>
                    <a:pt x="3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8"/>
                    <a:pt x="5" y="18"/>
                    <a:pt x="7" y="24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90" name="Freeform 103">
              <a:extLst>
                <a:ext uri="{FF2B5EF4-FFF2-40B4-BE49-F238E27FC236}">
                  <a16:creationId xmlns:a16="http://schemas.microsoft.com/office/drawing/2014/main" id="{0023F4B2-D07B-4A10-B13B-61922DE0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9437" y="6218185"/>
              <a:ext cx="74613" cy="60325"/>
            </a:xfrm>
            <a:custGeom>
              <a:avLst/>
              <a:gdLst>
                <a:gd name="T0" fmla="*/ 25 w 27"/>
                <a:gd name="T1" fmla="*/ 21 h 22"/>
                <a:gd name="T2" fmla="*/ 2 w 27"/>
                <a:gd name="T3" fmla="*/ 8 h 22"/>
                <a:gd name="T4" fmla="*/ 0 w 27"/>
                <a:gd name="T5" fmla="*/ 3 h 22"/>
                <a:gd name="T6" fmla="*/ 2 w 27"/>
                <a:gd name="T7" fmla="*/ 1 h 22"/>
                <a:gd name="T8" fmla="*/ 25 w 27"/>
                <a:gd name="T9" fmla="*/ 14 h 22"/>
                <a:gd name="T10" fmla="*/ 27 w 27"/>
                <a:gd name="T11" fmla="*/ 19 h 22"/>
                <a:gd name="T12" fmla="*/ 25 w 27"/>
                <a:gd name="T1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2">
                  <a:moveTo>
                    <a:pt x="25" y="21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5"/>
                    <a:pt x="27" y="17"/>
                    <a:pt x="27" y="19"/>
                  </a:cubicBezTo>
                  <a:cubicBezTo>
                    <a:pt x="27" y="21"/>
                    <a:pt x="26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91" name="Freeform 104">
              <a:extLst>
                <a:ext uri="{FF2B5EF4-FFF2-40B4-BE49-F238E27FC236}">
                  <a16:creationId xmlns:a16="http://schemas.microsoft.com/office/drawing/2014/main" id="{32A0703F-BD3D-4522-8965-75D3E6768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1512" y="6270573"/>
              <a:ext cx="76200" cy="60325"/>
            </a:xfrm>
            <a:custGeom>
              <a:avLst/>
              <a:gdLst>
                <a:gd name="T0" fmla="*/ 25 w 28"/>
                <a:gd name="T1" fmla="*/ 21 h 22"/>
                <a:gd name="T2" fmla="*/ 3 w 28"/>
                <a:gd name="T3" fmla="*/ 8 h 22"/>
                <a:gd name="T4" fmla="*/ 0 w 28"/>
                <a:gd name="T5" fmla="*/ 3 h 22"/>
                <a:gd name="T6" fmla="*/ 0 w 28"/>
                <a:gd name="T7" fmla="*/ 3 h 22"/>
                <a:gd name="T8" fmla="*/ 3 w 28"/>
                <a:gd name="T9" fmla="*/ 1 h 22"/>
                <a:gd name="T10" fmla="*/ 25 w 28"/>
                <a:gd name="T11" fmla="*/ 14 h 22"/>
                <a:gd name="T12" fmla="*/ 28 w 28"/>
                <a:gd name="T13" fmla="*/ 19 h 22"/>
                <a:gd name="T14" fmla="*/ 25 w 28"/>
                <a:gd name="T15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2">
                  <a:moveTo>
                    <a:pt x="25" y="21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5"/>
                    <a:pt x="28" y="17"/>
                    <a:pt x="28" y="19"/>
                  </a:cubicBezTo>
                  <a:cubicBezTo>
                    <a:pt x="28" y="21"/>
                    <a:pt x="26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92" name="Freeform 105">
              <a:extLst>
                <a:ext uri="{FF2B5EF4-FFF2-40B4-BE49-F238E27FC236}">
                  <a16:creationId xmlns:a16="http://schemas.microsoft.com/office/drawing/2014/main" id="{C31D5D2E-4824-4E18-BEE1-CDCFC4BE4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9724" y="6792860"/>
              <a:ext cx="15875" cy="68263"/>
            </a:xfrm>
            <a:custGeom>
              <a:avLst/>
              <a:gdLst>
                <a:gd name="T0" fmla="*/ 6 w 6"/>
                <a:gd name="T1" fmla="*/ 25 h 25"/>
                <a:gd name="T2" fmla="*/ 2 w 6"/>
                <a:gd name="T3" fmla="*/ 22 h 25"/>
                <a:gd name="T4" fmla="*/ 2 w 6"/>
                <a:gd name="T5" fmla="*/ 0 h 25"/>
                <a:gd name="T6" fmla="*/ 6 w 6"/>
                <a:gd name="T7" fmla="*/ 3 h 25"/>
                <a:gd name="T8" fmla="*/ 6 w 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6" y="25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15"/>
                    <a:pt x="0" y="7"/>
                    <a:pt x="2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10"/>
                    <a:pt x="5" y="18"/>
                    <a:pt x="6" y="25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93" name="Freeform 106">
              <a:extLst>
                <a:ext uri="{FF2B5EF4-FFF2-40B4-BE49-F238E27FC236}">
                  <a16:creationId xmlns:a16="http://schemas.microsoft.com/office/drawing/2014/main" id="{ED50E520-BA92-4CA3-BCB6-27292B83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8362" y="6783335"/>
              <a:ext cx="11113" cy="17463"/>
            </a:xfrm>
            <a:custGeom>
              <a:avLst/>
              <a:gdLst>
                <a:gd name="T0" fmla="*/ 4 w 4"/>
                <a:gd name="T1" fmla="*/ 2 h 6"/>
                <a:gd name="T2" fmla="*/ 2 w 4"/>
                <a:gd name="T3" fmla="*/ 5 h 6"/>
                <a:gd name="T4" fmla="*/ 0 w 4"/>
                <a:gd name="T5" fmla="*/ 4 h 6"/>
                <a:gd name="T6" fmla="*/ 2 w 4"/>
                <a:gd name="T7" fmla="*/ 0 h 6"/>
                <a:gd name="T8" fmla="*/ 4 w 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4" y="3"/>
                    <a:pt x="3" y="5"/>
                    <a:pt x="2" y="5"/>
                  </a:cubicBezTo>
                  <a:cubicBezTo>
                    <a:pt x="1" y="6"/>
                    <a:pt x="0" y="6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94" name="Freeform 107">
              <a:extLst>
                <a:ext uri="{FF2B5EF4-FFF2-40B4-BE49-F238E27FC236}">
                  <a16:creationId xmlns:a16="http://schemas.microsoft.com/office/drawing/2014/main" id="{A85F50F1-0F5A-4393-8349-4C53E6C7C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4412" y="6697610"/>
              <a:ext cx="14288" cy="17463"/>
            </a:xfrm>
            <a:custGeom>
              <a:avLst/>
              <a:gdLst>
                <a:gd name="T0" fmla="*/ 5 w 5"/>
                <a:gd name="T1" fmla="*/ 2 h 6"/>
                <a:gd name="T2" fmla="*/ 2 w 5"/>
                <a:gd name="T3" fmla="*/ 6 h 6"/>
                <a:gd name="T4" fmla="*/ 0 w 5"/>
                <a:gd name="T5" fmla="*/ 4 h 6"/>
                <a:gd name="T6" fmla="*/ 2 w 5"/>
                <a:gd name="T7" fmla="*/ 0 h 6"/>
                <a:gd name="T8" fmla="*/ 5 w 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3"/>
                    <a:pt x="4" y="5"/>
                    <a:pt x="2" y="6"/>
                  </a:cubicBezTo>
                  <a:cubicBezTo>
                    <a:pt x="1" y="6"/>
                    <a:pt x="0" y="6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95" name="Freeform 108">
              <a:extLst>
                <a:ext uri="{FF2B5EF4-FFF2-40B4-BE49-F238E27FC236}">
                  <a16:creationId xmlns:a16="http://schemas.microsoft.com/office/drawing/2014/main" id="{F6E6AF1D-F43C-492B-B33D-EB08DDCE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0262" y="6800798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96" name="Freeform 109">
              <a:extLst>
                <a:ext uri="{FF2B5EF4-FFF2-40B4-BE49-F238E27FC236}">
                  <a16:creationId xmlns:a16="http://schemas.microsoft.com/office/drawing/2014/main" id="{44C7D5F7-8B04-4CBE-B0DE-D2BFE3082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3274" y="6816673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97" name="Freeform 110">
              <a:extLst>
                <a:ext uri="{FF2B5EF4-FFF2-40B4-BE49-F238E27FC236}">
                  <a16:creationId xmlns:a16="http://schemas.microsoft.com/office/drawing/2014/main" id="{42E75719-BC80-45F7-96E7-1DACE2CFE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4699" y="6834135"/>
              <a:ext cx="17463" cy="22225"/>
            </a:xfrm>
            <a:custGeom>
              <a:avLst/>
              <a:gdLst>
                <a:gd name="T0" fmla="*/ 6 w 6"/>
                <a:gd name="T1" fmla="*/ 2 h 8"/>
                <a:gd name="T2" fmla="*/ 3 w 6"/>
                <a:gd name="T3" fmla="*/ 7 h 8"/>
                <a:gd name="T4" fmla="*/ 0 w 6"/>
                <a:gd name="T5" fmla="*/ 6 h 8"/>
                <a:gd name="T6" fmla="*/ 3 w 6"/>
                <a:gd name="T7" fmla="*/ 1 h 8"/>
                <a:gd name="T8" fmla="*/ 6 w 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cubicBezTo>
                    <a:pt x="6" y="4"/>
                    <a:pt x="5" y="6"/>
                    <a:pt x="3" y="7"/>
                  </a:cubicBezTo>
                  <a:cubicBezTo>
                    <a:pt x="1" y="8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98" name="Freeform 111">
              <a:extLst>
                <a:ext uri="{FF2B5EF4-FFF2-40B4-BE49-F238E27FC236}">
                  <a16:creationId xmlns:a16="http://schemas.microsoft.com/office/drawing/2014/main" id="{DFA22791-62BA-4B80-AB11-33B1C07A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7712" y="6846835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199" name="Freeform 112">
              <a:extLst>
                <a:ext uri="{FF2B5EF4-FFF2-40B4-BE49-F238E27FC236}">
                  <a16:creationId xmlns:a16="http://schemas.microsoft.com/office/drawing/2014/main" id="{DD2EA324-6AFC-4C91-9FD1-A6E19988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9137" y="6864298"/>
              <a:ext cx="17463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00" name="Freeform 113">
              <a:extLst>
                <a:ext uri="{FF2B5EF4-FFF2-40B4-BE49-F238E27FC236}">
                  <a16:creationId xmlns:a16="http://schemas.microsoft.com/office/drawing/2014/main" id="{3F6AD13A-1DD9-4145-8023-E2459BEAD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2149" y="6880173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01" name="Freeform 114">
              <a:extLst>
                <a:ext uri="{FF2B5EF4-FFF2-40B4-BE49-F238E27FC236}">
                  <a16:creationId xmlns:a16="http://schemas.microsoft.com/office/drawing/2014/main" id="{4A14DFFB-CFF0-4C9E-8D50-D1F5E0762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5862" y="6592835"/>
              <a:ext cx="17463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02" name="Freeform 115">
              <a:extLst>
                <a:ext uri="{FF2B5EF4-FFF2-40B4-BE49-F238E27FC236}">
                  <a16:creationId xmlns:a16="http://schemas.microsoft.com/office/drawing/2014/main" id="{15EE90D1-7D78-45F8-8A15-A44E1F202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0462" y="6610298"/>
              <a:ext cx="14288" cy="23813"/>
            </a:xfrm>
            <a:custGeom>
              <a:avLst/>
              <a:gdLst>
                <a:gd name="T0" fmla="*/ 5 w 5"/>
                <a:gd name="T1" fmla="*/ 3 h 9"/>
                <a:gd name="T2" fmla="*/ 3 w 5"/>
                <a:gd name="T3" fmla="*/ 8 h 9"/>
                <a:gd name="T4" fmla="*/ 0 w 5"/>
                <a:gd name="T5" fmla="*/ 6 h 9"/>
                <a:gd name="T6" fmla="*/ 3 w 5"/>
                <a:gd name="T7" fmla="*/ 1 h 9"/>
                <a:gd name="T8" fmla="*/ 5 w 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3"/>
                  </a:moveTo>
                  <a:cubicBezTo>
                    <a:pt x="5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03" name="Freeform 116">
              <a:extLst>
                <a:ext uri="{FF2B5EF4-FFF2-40B4-BE49-F238E27FC236}">
                  <a16:creationId xmlns:a16="http://schemas.microsoft.com/office/drawing/2014/main" id="{3A0C8722-E2CC-4DC4-B2EC-9185BD4CA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3474" y="6626173"/>
              <a:ext cx="17463" cy="25400"/>
            </a:xfrm>
            <a:custGeom>
              <a:avLst/>
              <a:gdLst>
                <a:gd name="T0" fmla="*/ 6 w 6"/>
                <a:gd name="T1" fmla="*/ 2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4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04" name="Freeform 117">
              <a:extLst>
                <a:ext uri="{FF2B5EF4-FFF2-40B4-BE49-F238E27FC236}">
                  <a16:creationId xmlns:a16="http://schemas.microsoft.com/office/drawing/2014/main" id="{6CF79686-64A9-49A3-ACDF-E4A10FF4A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487" y="6643635"/>
              <a:ext cx="15875" cy="22225"/>
            </a:xfrm>
            <a:custGeom>
              <a:avLst/>
              <a:gdLst>
                <a:gd name="T0" fmla="*/ 6 w 6"/>
                <a:gd name="T1" fmla="*/ 2 h 8"/>
                <a:gd name="T2" fmla="*/ 3 w 6"/>
                <a:gd name="T3" fmla="*/ 7 h 8"/>
                <a:gd name="T4" fmla="*/ 0 w 6"/>
                <a:gd name="T5" fmla="*/ 6 h 8"/>
                <a:gd name="T6" fmla="*/ 3 w 6"/>
                <a:gd name="T7" fmla="*/ 0 h 8"/>
                <a:gd name="T8" fmla="*/ 6 w 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cubicBezTo>
                    <a:pt x="6" y="4"/>
                    <a:pt x="4" y="6"/>
                    <a:pt x="3" y="7"/>
                  </a:cubicBezTo>
                  <a:cubicBezTo>
                    <a:pt x="1" y="8"/>
                    <a:pt x="0" y="8"/>
                    <a:pt x="0" y="6"/>
                  </a:cubicBezTo>
                  <a:cubicBezTo>
                    <a:pt x="0" y="4"/>
                    <a:pt x="1" y="1"/>
                    <a:pt x="3" y="0"/>
                  </a:cubicBezTo>
                  <a:cubicBezTo>
                    <a:pt x="4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05" name="Freeform 118">
              <a:extLst>
                <a:ext uri="{FF2B5EF4-FFF2-40B4-BE49-F238E27FC236}">
                  <a16:creationId xmlns:a16="http://schemas.microsoft.com/office/drawing/2014/main" id="{EFB1B388-FBD8-43E8-A72D-8DBB9FCCE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7912" y="6656335"/>
              <a:ext cx="17463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06" name="Freeform 119">
              <a:extLst>
                <a:ext uri="{FF2B5EF4-FFF2-40B4-BE49-F238E27FC236}">
                  <a16:creationId xmlns:a16="http://schemas.microsoft.com/office/drawing/2014/main" id="{4BD5EC92-8867-41BC-983C-901C347AC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0924" y="6673798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07" name="Freeform 120">
              <a:extLst>
                <a:ext uri="{FF2B5EF4-FFF2-40B4-BE49-F238E27FC236}">
                  <a16:creationId xmlns:a16="http://schemas.microsoft.com/office/drawing/2014/main" id="{C1870572-8286-42CF-894F-810D87DD8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2812" y="6718248"/>
              <a:ext cx="71438" cy="63500"/>
            </a:xfrm>
            <a:custGeom>
              <a:avLst/>
              <a:gdLst>
                <a:gd name="T0" fmla="*/ 22 w 26"/>
                <a:gd name="T1" fmla="*/ 10 h 23"/>
                <a:gd name="T2" fmla="*/ 3 w 26"/>
                <a:gd name="T3" fmla="*/ 21 h 23"/>
                <a:gd name="T4" fmla="*/ 0 w 26"/>
                <a:gd name="T5" fmla="*/ 19 h 23"/>
                <a:gd name="T6" fmla="*/ 3 w 26"/>
                <a:gd name="T7" fmla="*/ 12 h 23"/>
                <a:gd name="T8" fmla="*/ 22 w 26"/>
                <a:gd name="T9" fmla="*/ 1 h 23"/>
                <a:gd name="T10" fmla="*/ 26 w 26"/>
                <a:gd name="T11" fmla="*/ 4 h 23"/>
                <a:gd name="T12" fmla="*/ 22 w 26"/>
                <a:gd name="T1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3">
                  <a:moveTo>
                    <a:pt x="22" y="1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1" y="23"/>
                    <a:pt x="0" y="21"/>
                    <a:pt x="0" y="19"/>
                  </a:cubicBezTo>
                  <a:cubicBezTo>
                    <a:pt x="0" y="16"/>
                    <a:pt x="1" y="14"/>
                    <a:pt x="3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6"/>
                    <a:pt x="24" y="9"/>
                    <a:pt x="22" y="10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08" name="Freeform 121">
              <a:extLst>
                <a:ext uri="{FF2B5EF4-FFF2-40B4-BE49-F238E27FC236}">
                  <a16:creationId xmlns:a16="http://schemas.microsoft.com/office/drawing/2014/main" id="{5FDB510F-AC52-48C9-A924-B46C8E316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63599" y="6061023"/>
              <a:ext cx="155575" cy="98425"/>
            </a:xfrm>
            <a:custGeom>
              <a:avLst/>
              <a:gdLst>
                <a:gd name="T0" fmla="*/ 28 w 56"/>
                <a:gd name="T1" fmla="*/ 2 h 36"/>
                <a:gd name="T2" fmla="*/ 16 w 56"/>
                <a:gd name="T3" fmla="*/ 1 h 36"/>
                <a:gd name="T4" fmla="*/ 6 w 56"/>
                <a:gd name="T5" fmla="*/ 4 h 36"/>
                <a:gd name="T6" fmla="*/ 0 w 56"/>
                <a:gd name="T7" fmla="*/ 12 h 36"/>
                <a:gd name="T8" fmla="*/ 8 w 56"/>
                <a:gd name="T9" fmla="*/ 20 h 36"/>
                <a:gd name="T10" fmla="*/ 21 w 56"/>
                <a:gd name="T11" fmla="*/ 24 h 36"/>
                <a:gd name="T12" fmla="*/ 34 w 56"/>
                <a:gd name="T13" fmla="*/ 20 h 36"/>
                <a:gd name="T14" fmla="*/ 39 w 56"/>
                <a:gd name="T15" fmla="*/ 16 h 36"/>
                <a:gd name="T16" fmla="*/ 39 w 56"/>
                <a:gd name="T17" fmla="*/ 10 h 36"/>
                <a:gd name="T18" fmla="*/ 40 w 56"/>
                <a:gd name="T19" fmla="*/ 10 h 36"/>
                <a:gd name="T20" fmla="*/ 51 w 56"/>
                <a:gd name="T21" fmla="*/ 22 h 36"/>
                <a:gd name="T22" fmla="*/ 45 w 56"/>
                <a:gd name="T23" fmla="*/ 32 h 36"/>
                <a:gd name="T24" fmla="*/ 41 w 56"/>
                <a:gd name="T25" fmla="*/ 33 h 36"/>
                <a:gd name="T26" fmla="*/ 38 w 56"/>
                <a:gd name="T27" fmla="*/ 35 h 36"/>
                <a:gd name="T28" fmla="*/ 40 w 56"/>
                <a:gd name="T29" fmla="*/ 36 h 36"/>
                <a:gd name="T30" fmla="*/ 47 w 56"/>
                <a:gd name="T31" fmla="*/ 33 h 36"/>
                <a:gd name="T32" fmla="*/ 55 w 56"/>
                <a:gd name="T33" fmla="*/ 26 h 36"/>
                <a:gd name="T34" fmla="*/ 53 w 56"/>
                <a:gd name="T35" fmla="*/ 17 h 36"/>
                <a:gd name="T36" fmla="*/ 40 w 56"/>
                <a:gd name="T37" fmla="*/ 7 h 36"/>
                <a:gd name="T38" fmla="*/ 28 w 56"/>
                <a:gd name="T39" fmla="*/ 2 h 36"/>
                <a:gd name="T40" fmla="*/ 16 w 56"/>
                <a:gd name="T41" fmla="*/ 3 h 36"/>
                <a:gd name="T42" fmla="*/ 25 w 56"/>
                <a:gd name="T43" fmla="*/ 4 h 36"/>
                <a:gd name="T44" fmla="*/ 33 w 56"/>
                <a:gd name="T45" fmla="*/ 7 h 36"/>
                <a:gd name="T46" fmla="*/ 36 w 56"/>
                <a:gd name="T47" fmla="*/ 10 h 36"/>
                <a:gd name="T48" fmla="*/ 36 w 56"/>
                <a:gd name="T49" fmla="*/ 15 h 36"/>
                <a:gd name="T50" fmla="*/ 31 w 56"/>
                <a:gd name="T51" fmla="*/ 19 h 36"/>
                <a:gd name="T52" fmla="*/ 21 w 56"/>
                <a:gd name="T53" fmla="*/ 22 h 36"/>
                <a:gd name="T54" fmla="*/ 10 w 56"/>
                <a:gd name="T55" fmla="*/ 19 h 36"/>
                <a:gd name="T56" fmla="*/ 4 w 56"/>
                <a:gd name="T57" fmla="*/ 12 h 36"/>
                <a:gd name="T58" fmla="*/ 9 w 56"/>
                <a:gd name="T59" fmla="*/ 5 h 36"/>
                <a:gd name="T60" fmla="*/ 16 w 56"/>
                <a:gd name="T61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36">
                  <a:moveTo>
                    <a:pt x="28" y="2"/>
                  </a:moveTo>
                  <a:cubicBezTo>
                    <a:pt x="24" y="1"/>
                    <a:pt x="20" y="0"/>
                    <a:pt x="16" y="1"/>
                  </a:cubicBezTo>
                  <a:cubicBezTo>
                    <a:pt x="12" y="1"/>
                    <a:pt x="9" y="2"/>
                    <a:pt x="6" y="4"/>
                  </a:cubicBezTo>
                  <a:cubicBezTo>
                    <a:pt x="2" y="6"/>
                    <a:pt x="0" y="9"/>
                    <a:pt x="0" y="12"/>
                  </a:cubicBezTo>
                  <a:cubicBezTo>
                    <a:pt x="1" y="15"/>
                    <a:pt x="3" y="18"/>
                    <a:pt x="8" y="20"/>
                  </a:cubicBezTo>
                  <a:cubicBezTo>
                    <a:pt x="12" y="23"/>
                    <a:pt x="16" y="24"/>
                    <a:pt x="21" y="24"/>
                  </a:cubicBezTo>
                  <a:cubicBezTo>
                    <a:pt x="25" y="24"/>
                    <a:pt x="30" y="23"/>
                    <a:pt x="34" y="20"/>
                  </a:cubicBezTo>
                  <a:cubicBezTo>
                    <a:pt x="36" y="19"/>
                    <a:pt x="38" y="18"/>
                    <a:pt x="39" y="16"/>
                  </a:cubicBezTo>
                  <a:cubicBezTo>
                    <a:pt x="40" y="14"/>
                    <a:pt x="40" y="12"/>
                    <a:pt x="39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6" y="14"/>
                    <a:pt x="50" y="18"/>
                    <a:pt x="51" y="22"/>
                  </a:cubicBezTo>
                  <a:cubicBezTo>
                    <a:pt x="52" y="26"/>
                    <a:pt x="50" y="29"/>
                    <a:pt x="45" y="32"/>
                  </a:cubicBezTo>
                  <a:cubicBezTo>
                    <a:pt x="44" y="32"/>
                    <a:pt x="43" y="33"/>
                    <a:pt x="41" y="33"/>
                  </a:cubicBezTo>
                  <a:cubicBezTo>
                    <a:pt x="40" y="34"/>
                    <a:pt x="39" y="34"/>
                    <a:pt x="38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3" y="36"/>
                    <a:pt x="45" y="35"/>
                    <a:pt x="47" y="33"/>
                  </a:cubicBezTo>
                  <a:cubicBezTo>
                    <a:pt x="51" y="31"/>
                    <a:pt x="54" y="28"/>
                    <a:pt x="55" y="26"/>
                  </a:cubicBezTo>
                  <a:cubicBezTo>
                    <a:pt x="56" y="23"/>
                    <a:pt x="55" y="20"/>
                    <a:pt x="53" y="17"/>
                  </a:cubicBezTo>
                  <a:cubicBezTo>
                    <a:pt x="50" y="13"/>
                    <a:pt x="46" y="10"/>
                    <a:pt x="40" y="7"/>
                  </a:cubicBezTo>
                  <a:cubicBezTo>
                    <a:pt x="36" y="4"/>
                    <a:pt x="32" y="3"/>
                    <a:pt x="28" y="2"/>
                  </a:cubicBezTo>
                  <a:close/>
                  <a:moveTo>
                    <a:pt x="16" y="3"/>
                  </a:moveTo>
                  <a:cubicBezTo>
                    <a:pt x="19" y="3"/>
                    <a:pt x="22" y="3"/>
                    <a:pt x="25" y="4"/>
                  </a:cubicBezTo>
                  <a:cubicBezTo>
                    <a:pt x="28" y="4"/>
                    <a:pt x="31" y="5"/>
                    <a:pt x="33" y="7"/>
                  </a:cubicBezTo>
                  <a:cubicBezTo>
                    <a:pt x="35" y="8"/>
                    <a:pt x="36" y="9"/>
                    <a:pt x="36" y="10"/>
                  </a:cubicBezTo>
                  <a:cubicBezTo>
                    <a:pt x="37" y="12"/>
                    <a:pt x="37" y="13"/>
                    <a:pt x="36" y="15"/>
                  </a:cubicBezTo>
                  <a:cubicBezTo>
                    <a:pt x="35" y="16"/>
                    <a:pt x="34" y="18"/>
                    <a:pt x="31" y="19"/>
                  </a:cubicBezTo>
                  <a:cubicBezTo>
                    <a:pt x="28" y="21"/>
                    <a:pt x="25" y="22"/>
                    <a:pt x="21" y="22"/>
                  </a:cubicBezTo>
                  <a:cubicBezTo>
                    <a:pt x="18" y="22"/>
                    <a:pt x="14" y="21"/>
                    <a:pt x="10" y="19"/>
                  </a:cubicBezTo>
                  <a:cubicBezTo>
                    <a:pt x="7" y="16"/>
                    <a:pt x="5" y="14"/>
                    <a:pt x="4" y="12"/>
                  </a:cubicBezTo>
                  <a:cubicBezTo>
                    <a:pt x="4" y="9"/>
                    <a:pt x="6" y="7"/>
                    <a:pt x="9" y="5"/>
                  </a:cubicBezTo>
                  <a:cubicBezTo>
                    <a:pt x="11" y="4"/>
                    <a:pt x="14" y="3"/>
                    <a:pt x="16" y="3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09" name="Freeform 122">
              <a:extLst>
                <a:ext uri="{FF2B5EF4-FFF2-40B4-BE49-F238E27FC236}">
                  <a16:creationId xmlns:a16="http://schemas.microsoft.com/office/drawing/2014/main" id="{D52BA935-1569-4490-AAA6-6BB18E6C8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82662" y="6046735"/>
              <a:ext cx="101600" cy="57150"/>
            </a:xfrm>
            <a:custGeom>
              <a:avLst/>
              <a:gdLst>
                <a:gd name="T0" fmla="*/ 35 w 37"/>
                <a:gd name="T1" fmla="*/ 20 h 21"/>
                <a:gd name="T2" fmla="*/ 34 w 37"/>
                <a:gd name="T3" fmla="*/ 17 h 21"/>
                <a:gd name="T4" fmla="*/ 29 w 37"/>
                <a:gd name="T5" fmla="*/ 17 h 21"/>
                <a:gd name="T6" fmla="*/ 30 w 37"/>
                <a:gd name="T7" fmla="*/ 20 h 21"/>
                <a:gd name="T8" fmla="*/ 35 w 37"/>
                <a:gd name="T9" fmla="*/ 20 h 21"/>
                <a:gd name="T10" fmla="*/ 35 w 37"/>
                <a:gd name="T11" fmla="*/ 20 h 21"/>
                <a:gd name="T12" fmla="*/ 5 w 37"/>
                <a:gd name="T13" fmla="*/ 5 h 21"/>
                <a:gd name="T14" fmla="*/ 8 w 37"/>
                <a:gd name="T15" fmla="*/ 5 h 21"/>
                <a:gd name="T16" fmla="*/ 9 w 37"/>
                <a:gd name="T17" fmla="*/ 3 h 21"/>
                <a:gd name="T18" fmla="*/ 7 w 37"/>
                <a:gd name="T19" fmla="*/ 2 h 21"/>
                <a:gd name="T20" fmla="*/ 2 w 37"/>
                <a:gd name="T21" fmla="*/ 1 h 21"/>
                <a:gd name="T22" fmla="*/ 2 w 37"/>
                <a:gd name="T23" fmla="*/ 4 h 21"/>
                <a:gd name="T24" fmla="*/ 5 w 37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1">
                  <a:moveTo>
                    <a:pt x="35" y="20"/>
                  </a:moveTo>
                  <a:cubicBezTo>
                    <a:pt x="37" y="19"/>
                    <a:pt x="36" y="18"/>
                    <a:pt x="34" y="17"/>
                  </a:cubicBezTo>
                  <a:cubicBezTo>
                    <a:pt x="32" y="16"/>
                    <a:pt x="31" y="16"/>
                    <a:pt x="29" y="17"/>
                  </a:cubicBezTo>
                  <a:cubicBezTo>
                    <a:pt x="27" y="18"/>
                    <a:pt x="28" y="19"/>
                    <a:pt x="30" y="20"/>
                  </a:cubicBezTo>
                  <a:cubicBezTo>
                    <a:pt x="32" y="21"/>
                    <a:pt x="33" y="21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lose/>
                  <a:moveTo>
                    <a:pt x="5" y="5"/>
                  </a:moveTo>
                  <a:cubicBezTo>
                    <a:pt x="6" y="5"/>
                    <a:pt x="7" y="5"/>
                    <a:pt x="8" y="5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9" y="3"/>
                    <a:pt x="8" y="2"/>
                    <a:pt x="7" y="2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10" name="Freeform 123">
              <a:extLst>
                <a:ext uri="{FF2B5EF4-FFF2-40B4-BE49-F238E27FC236}">
                  <a16:creationId xmlns:a16="http://schemas.microsoft.com/office/drawing/2014/main" id="{3EEAE30A-EE36-456B-9D1C-05C3E65863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38224" y="5975298"/>
              <a:ext cx="134938" cy="93663"/>
            </a:xfrm>
            <a:custGeom>
              <a:avLst/>
              <a:gdLst>
                <a:gd name="T0" fmla="*/ 43 w 49"/>
                <a:gd name="T1" fmla="*/ 14 h 34"/>
                <a:gd name="T2" fmla="*/ 35 w 49"/>
                <a:gd name="T3" fmla="*/ 18 h 34"/>
                <a:gd name="T4" fmla="*/ 4 w 49"/>
                <a:gd name="T5" fmla="*/ 0 h 34"/>
                <a:gd name="T6" fmla="*/ 0 w 49"/>
                <a:gd name="T7" fmla="*/ 2 h 34"/>
                <a:gd name="T8" fmla="*/ 10 w 49"/>
                <a:gd name="T9" fmla="*/ 33 h 34"/>
                <a:gd name="T10" fmla="*/ 12 w 49"/>
                <a:gd name="T11" fmla="*/ 34 h 34"/>
                <a:gd name="T12" fmla="*/ 35 w 49"/>
                <a:gd name="T13" fmla="*/ 21 h 34"/>
                <a:gd name="T14" fmla="*/ 46 w 49"/>
                <a:gd name="T15" fmla="*/ 28 h 34"/>
                <a:gd name="T16" fmla="*/ 49 w 49"/>
                <a:gd name="T17" fmla="*/ 26 h 34"/>
                <a:gd name="T18" fmla="*/ 38 w 49"/>
                <a:gd name="T19" fmla="*/ 20 h 34"/>
                <a:gd name="T20" fmla="*/ 45 w 49"/>
                <a:gd name="T21" fmla="*/ 15 h 34"/>
                <a:gd name="T22" fmla="*/ 43 w 49"/>
                <a:gd name="T23" fmla="*/ 14 h 34"/>
                <a:gd name="T24" fmla="*/ 13 w 49"/>
                <a:gd name="T25" fmla="*/ 31 h 34"/>
                <a:gd name="T26" fmla="*/ 6 w 49"/>
                <a:gd name="T27" fmla="*/ 9 h 34"/>
                <a:gd name="T28" fmla="*/ 4 w 49"/>
                <a:gd name="T29" fmla="*/ 3 h 34"/>
                <a:gd name="T30" fmla="*/ 4 w 49"/>
                <a:gd name="T31" fmla="*/ 3 h 34"/>
                <a:gd name="T32" fmla="*/ 19 w 49"/>
                <a:gd name="T33" fmla="*/ 12 h 34"/>
                <a:gd name="T34" fmla="*/ 32 w 49"/>
                <a:gd name="T35" fmla="*/ 20 h 34"/>
                <a:gd name="T36" fmla="*/ 13 w 49"/>
                <a:gd name="T37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34">
                  <a:moveTo>
                    <a:pt x="43" y="14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3" y="14"/>
                    <a:pt x="43" y="14"/>
                    <a:pt x="43" y="14"/>
                  </a:cubicBezTo>
                  <a:close/>
                  <a:moveTo>
                    <a:pt x="13" y="31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6"/>
                    <a:pt x="13" y="9"/>
                    <a:pt x="19" y="12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13" y="31"/>
                    <a:pt x="13" y="31"/>
                    <a:pt x="13" y="3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11" name="Freeform 124">
              <a:extLst>
                <a:ext uri="{FF2B5EF4-FFF2-40B4-BE49-F238E27FC236}">
                  <a16:creationId xmlns:a16="http://schemas.microsoft.com/office/drawing/2014/main" id="{5E4B18F4-5C8B-46E7-BBB1-2EECFE400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4424" y="5927673"/>
              <a:ext cx="138113" cy="77788"/>
            </a:xfrm>
            <a:custGeom>
              <a:avLst/>
              <a:gdLst>
                <a:gd name="T0" fmla="*/ 6 w 50"/>
                <a:gd name="T1" fmla="*/ 0 h 28"/>
                <a:gd name="T2" fmla="*/ 3 w 50"/>
                <a:gd name="T3" fmla="*/ 2 h 28"/>
                <a:gd name="T4" fmla="*/ 0 w 50"/>
                <a:gd name="T5" fmla="*/ 14 h 28"/>
                <a:gd name="T6" fmla="*/ 4 w 50"/>
                <a:gd name="T7" fmla="*/ 14 h 28"/>
                <a:gd name="T8" fmla="*/ 6 w 50"/>
                <a:gd name="T9" fmla="*/ 5 h 28"/>
                <a:gd name="T10" fmla="*/ 6 w 50"/>
                <a:gd name="T11" fmla="*/ 4 h 28"/>
                <a:gd name="T12" fmla="*/ 15 w 50"/>
                <a:gd name="T13" fmla="*/ 9 h 28"/>
                <a:gd name="T14" fmla="*/ 47 w 50"/>
                <a:gd name="T15" fmla="*/ 28 h 28"/>
                <a:gd name="T16" fmla="*/ 50 w 50"/>
                <a:gd name="T17" fmla="*/ 26 h 28"/>
                <a:gd name="T18" fmla="*/ 6 w 50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28">
                  <a:moveTo>
                    <a:pt x="6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8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6"/>
                    <a:pt x="12" y="7"/>
                    <a:pt x="15" y="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12" name="Freeform 125">
              <a:extLst>
                <a:ext uri="{FF2B5EF4-FFF2-40B4-BE49-F238E27FC236}">
                  <a16:creationId xmlns:a16="http://schemas.microsoft.com/office/drawing/2014/main" id="{7D268473-1729-40EE-B9D6-705359421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0887" y="6596010"/>
              <a:ext cx="233363" cy="134938"/>
            </a:xfrm>
            <a:custGeom>
              <a:avLst/>
              <a:gdLst>
                <a:gd name="T0" fmla="*/ 85 w 85"/>
                <a:gd name="T1" fmla="*/ 2 h 49"/>
                <a:gd name="T2" fmla="*/ 4 w 85"/>
                <a:gd name="T3" fmla="*/ 48 h 49"/>
                <a:gd name="T4" fmla="*/ 1 w 85"/>
                <a:gd name="T5" fmla="*/ 48 h 49"/>
                <a:gd name="T6" fmla="*/ 1 w 85"/>
                <a:gd name="T7" fmla="*/ 47 h 49"/>
                <a:gd name="T8" fmla="*/ 82 w 85"/>
                <a:gd name="T9" fmla="*/ 0 h 49"/>
                <a:gd name="T10" fmla="*/ 85 w 85"/>
                <a:gd name="T11" fmla="*/ 0 h 49"/>
                <a:gd name="T12" fmla="*/ 85 w 85"/>
                <a:gd name="T13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9">
                  <a:moveTo>
                    <a:pt x="85" y="2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3" y="49"/>
                    <a:pt x="2" y="49"/>
                    <a:pt x="1" y="48"/>
                  </a:cubicBezTo>
                  <a:cubicBezTo>
                    <a:pt x="0" y="48"/>
                    <a:pt x="0" y="47"/>
                    <a:pt x="1" y="4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3" y="0"/>
                    <a:pt x="84" y="0"/>
                    <a:pt x="85" y="0"/>
                  </a:cubicBezTo>
                  <a:cubicBezTo>
                    <a:pt x="85" y="1"/>
                    <a:pt x="85" y="1"/>
                    <a:pt x="85" y="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13" name="Freeform 126">
              <a:extLst>
                <a:ext uri="{FF2B5EF4-FFF2-40B4-BE49-F238E27FC236}">
                  <a16:creationId xmlns:a16="http://schemas.microsoft.com/office/drawing/2014/main" id="{3743262C-7B5A-4173-BE61-58F1AA0D7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7887" y="5941960"/>
              <a:ext cx="101600" cy="57150"/>
            </a:xfrm>
            <a:custGeom>
              <a:avLst/>
              <a:gdLst>
                <a:gd name="T0" fmla="*/ 36 w 37"/>
                <a:gd name="T1" fmla="*/ 11 h 21"/>
                <a:gd name="T2" fmla="*/ 19 w 37"/>
                <a:gd name="T3" fmla="*/ 21 h 21"/>
                <a:gd name="T4" fmla="*/ 16 w 37"/>
                <a:gd name="T5" fmla="*/ 21 h 21"/>
                <a:gd name="T6" fmla="*/ 1 w 37"/>
                <a:gd name="T7" fmla="*/ 12 h 21"/>
                <a:gd name="T8" fmla="*/ 1 w 37"/>
                <a:gd name="T9" fmla="*/ 11 h 21"/>
                <a:gd name="T10" fmla="*/ 18 w 37"/>
                <a:gd name="T11" fmla="*/ 0 h 21"/>
                <a:gd name="T12" fmla="*/ 21 w 37"/>
                <a:gd name="T13" fmla="*/ 0 h 21"/>
                <a:gd name="T14" fmla="*/ 36 w 37"/>
                <a:gd name="T15" fmla="*/ 9 h 21"/>
                <a:gd name="T16" fmla="*/ 36 w 37"/>
                <a:gd name="T17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1">
                  <a:moveTo>
                    <a:pt x="36" y="11"/>
                  </a:move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6" y="21"/>
                    <a:pt x="16" y="2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10"/>
                    <a:pt x="36" y="1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14" name="Freeform 127">
              <a:extLst>
                <a:ext uri="{FF2B5EF4-FFF2-40B4-BE49-F238E27FC236}">
                  <a16:creationId xmlns:a16="http://schemas.microsoft.com/office/drawing/2014/main" id="{157A45E6-B4D6-42C8-91E9-B288C5F03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2174" y="5908623"/>
              <a:ext cx="65088" cy="46038"/>
            </a:xfrm>
            <a:custGeom>
              <a:avLst/>
              <a:gdLst>
                <a:gd name="T0" fmla="*/ 18 w 24"/>
                <a:gd name="T1" fmla="*/ 15 h 17"/>
                <a:gd name="T2" fmla="*/ 12 w 24"/>
                <a:gd name="T3" fmla="*/ 14 h 17"/>
                <a:gd name="T4" fmla="*/ 7 w 24"/>
                <a:gd name="T5" fmla="*/ 11 h 17"/>
                <a:gd name="T6" fmla="*/ 7 w 24"/>
                <a:gd name="T7" fmla="*/ 4 h 17"/>
                <a:gd name="T8" fmla="*/ 20 w 24"/>
                <a:gd name="T9" fmla="*/ 4 h 17"/>
                <a:gd name="T10" fmla="*/ 22 w 24"/>
                <a:gd name="T11" fmla="*/ 5 h 17"/>
                <a:gd name="T12" fmla="*/ 24 w 24"/>
                <a:gd name="T13" fmla="*/ 4 h 17"/>
                <a:gd name="T14" fmla="*/ 22 w 24"/>
                <a:gd name="T15" fmla="*/ 2 h 17"/>
                <a:gd name="T16" fmla="*/ 5 w 24"/>
                <a:gd name="T17" fmla="*/ 2 h 17"/>
                <a:gd name="T18" fmla="*/ 5 w 24"/>
                <a:gd name="T19" fmla="*/ 12 h 17"/>
                <a:gd name="T20" fmla="*/ 10 w 24"/>
                <a:gd name="T21" fmla="*/ 15 h 17"/>
                <a:gd name="T22" fmla="*/ 21 w 24"/>
                <a:gd name="T23" fmla="*/ 17 h 17"/>
                <a:gd name="T24" fmla="*/ 18 w 24"/>
                <a:gd name="T2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7">
                  <a:moveTo>
                    <a:pt x="18" y="15"/>
                  </a:moveTo>
                  <a:cubicBezTo>
                    <a:pt x="16" y="15"/>
                    <a:pt x="14" y="15"/>
                    <a:pt x="12" y="14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4" y="9"/>
                    <a:pt x="4" y="6"/>
                    <a:pt x="7" y="4"/>
                  </a:cubicBezTo>
                  <a:cubicBezTo>
                    <a:pt x="11" y="2"/>
                    <a:pt x="16" y="2"/>
                    <a:pt x="20" y="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7" y="0"/>
                    <a:pt x="10" y="0"/>
                    <a:pt x="5" y="2"/>
                  </a:cubicBezTo>
                  <a:cubicBezTo>
                    <a:pt x="0" y="5"/>
                    <a:pt x="0" y="9"/>
                    <a:pt x="5" y="1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3" y="17"/>
                    <a:pt x="17" y="17"/>
                    <a:pt x="21" y="17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15" name="Freeform 128">
              <a:extLst>
                <a:ext uri="{FF2B5EF4-FFF2-40B4-BE49-F238E27FC236}">
                  <a16:creationId xmlns:a16="http://schemas.microsoft.com/office/drawing/2014/main" id="{4070C225-9A90-4E28-AF7B-565E139D4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7262" y="6234060"/>
              <a:ext cx="44450" cy="30163"/>
            </a:xfrm>
            <a:custGeom>
              <a:avLst/>
              <a:gdLst>
                <a:gd name="T0" fmla="*/ 13 w 16"/>
                <a:gd name="T1" fmla="*/ 4 h 11"/>
                <a:gd name="T2" fmla="*/ 11 w 16"/>
                <a:gd name="T3" fmla="*/ 4 h 11"/>
                <a:gd name="T4" fmla="*/ 8 w 16"/>
                <a:gd name="T5" fmla="*/ 5 h 11"/>
                <a:gd name="T6" fmla="*/ 5 w 16"/>
                <a:gd name="T7" fmla="*/ 5 h 11"/>
                <a:gd name="T8" fmla="*/ 4 w 16"/>
                <a:gd name="T9" fmla="*/ 6 h 11"/>
                <a:gd name="T10" fmla="*/ 2 w 16"/>
                <a:gd name="T11" fmla="*/ 5 h 11"/>
                <a:gd name="T12" fmla="*/ 1 w 16"/>
                <a:gd name="T13" fmla="*/ 4 h 11"/>
                <a:gd name="T14" fmla="*/ 3 w 16"/>
                <a:gd name="T15" fmla="*/ 2 h 11"/>
                <a:gd name="T16" fmla="*/ 6 w 16"/>
                <a:gd name="T17" fmla="*/ 1 h 11"/>
                <a:gd name="T18" fmla="*/ 6 w 16"/>
                <a:gd name="T19" fmla="*/ 0 h 11"/>
                <a:gd name="T20" fmla="*/ 2 w 16"/>
                <a:gd name="T21" fmla="*/ 1 h 11"/>
                <a:gd name="T22" fmla="*/ 0 w 16"/>
                <a:gd name="T23" fmla="*/ 4 h 11"/>
                <a:gd name="T24" fmla="*/ 1 w 16"/>
                <a:gd name="T25" fmla="*/ 6 h 11"/>
                <a:gd name="T26" fmla="*/ 4 w 16"/>
                <a:gd name="T27" fmla="*/ 6 h 11"/>
                <a:gd name="T28" fmla="*/ 8 w 16"/>
                <a:gd name="T29" fmla="*/ 6 h 11"/>
                <a:gd name="T30" fmla="*/ 11 w 16"/>
                <a:gd name="T31" fmla="*/ 5 h 11"/>
                <a:gd name="T32" fmla="*/ 13 w 16"/>
                <a:gd name="T33" fmla="*/ 5 h 11"/>
                <a:gd name="T34" fmla="*/ 14 w 16"/>
                <a:gd name="T35" fmla="*/ 5 h 11"/>
                <a:gd name="T36" fmla="*/ 15 w 16"/>
                <a:gd name="T37" fmla="*/ 7 h 11"/>
                <a:gd name="T38" fmla="*/ 13 w 16"/>
                <a:gd name="T39" fmla="*/ 9 h 11"/>
                <a:gd name="T40" fmla="*/ 9 w 16"/>
                <a:gd name="T41" fmla="*/ 10 h 11"/>
                <a:gd name="T42" fmla="*/ 10 w 16"/>
                <a:gd name="T43" fmla="*/ 11 h 11"/>
                <a:gd name="T44" fmla="*/ 14 w 16"/>
                <a:gd name="T45" fmla="*/ 9 h 11"/>
                <a:gd name="T46" fmla="*/ 16 w 16"/>
                <a:gd name="T47" fmla="*/ 7 h 11"/>
                <a:gd name="T48" fmla="*/ 15 w 16"/>
                <a:gd name="T49" fmla="*/ 5 h 11"/>
                <a:gd name="T50" fmla="*/ 13 w 16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1">
                  <a:moveTo>
                    <a:pt x="13" y="4"/>
                  </a:moveTo>
                  <a:cubicBezTo>
                    <a:pt x="13" y="4"/>
                    <a:pt x="12" y="4"/>
                    <a:pt x="11" y="4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6"/>
                    <a:pt x="4" y="6"/>
                  </a:cubicBezTo>
                  <a:cubicBezTo>
                    <a:pt x="5" y="6"/>
                    <a:pt x="6" y="6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2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5" y="6"/>
                    <a:pt x="15" y="6"/>
                    <a:pt x="15" y="7"/>
                  </a:cubicBezTo>
                  <a:cubicBezTo>
                    <a:pt x="15" y="8"/>
                    <a:pt x="14" y="8"/>
                    <a:pt x="13" y="9"/>
                  </a:cubicBezTo>
                  <a:cubicBezTo>
                    <a:pt x="12" y="10"/>
                    <a:pt x="11" y="10"/>
                    <a:pt x="9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5" y="8"/>
                    <a:pt x="16" y="8"/>
                    <a:pt x="16" y="7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4" y="4"/>
                    <a:pt x="14" y="4"/>
                    <a:pt x="13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16" name="Freeform 129">
              <a:extLst>
                <a:ext uri="{FF2B5EF4-FFF2-40B4-BE49-F238E27FC236}">
                  <a16:creationId xmlns:a16="http://schemas.microsoft.com/office/drawing/2014/main" id="{39F6D525-9105-40E6-9419-A6219BB8A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7424" y="6222948"/>
              <a:ext cx="47625" cy="25400"/>
            </a:xfrm>
            <a:custGeom>
              <a:avLst/>
              <a:gdLst>
                <a:gd name="T0" fmla="*/ 0 w 17"/>
                <a:gd name="T1" fmla="*/ 4 h 9"/>
                <a:gd name="T2" fmla="*/ 6 w 17"/>
                <a:gd name="T3" fmla="*/ 7 h 9"/>
                <a:gd name="T4" fmla="*/ 13 w 17"/>
                <a:gd name="T5" fmla="*/ 8 h 9"/>
                <a:gd name="T6" fmla="*/ 14 w 17"/>
                <a:gd name="T7" fmla="*/ 5 h 9"/>
                <a:gd name="T8" fmla="*/ 15 w 17"/>
                <a:gd name="T9" fmla="*/ 5 h 9"/>
                <a:gd name="T10" fmla="*/ 16 w 17"/>
                <a:gd name="T11" fmla="*/ 6 h 9"/>
                <a:gd name="T12" fmla="*/ 17 w 17"/>
                <a:gd name="T13" fmla="*/ 5 h 9"/>
                <a:gd name="T14" fmla="*/ 7 w 17"/>
                <a:gd name="T15" fmla="*/ 0 h 9"/>
                <a:gd name="T16" fmla="*/ 7 w 17"/>
                <a:gd name="T17" fmla="*/ 0 h 9"/>
                <a:gd name="T18" fmla="*/ 12 w 17"/>
                <a:gd name="T19" fmla="*/ 3 h 9"/>
                <a:gd name="T20" fmla="*/ 14 w 17"/>
                <a:gd name="T21" fmla="*/ 5 h 9"/>
                <a:gd name="T22" fmla="*/ 12 w 17"/>
                <a:gd name="T23" fmla="*/ 7 h 9"/>
                <a:gd name="T24" fmla="*/ 10 w 17"/>
                <a:gd name="T25" fmla="*/ 8 h 9"/>
                <a:gd name="T26" fmla="*/ 7 w 17"/>
                <a:gd name="T27" fmla="*/ 7 h 9"/>
                <a:gd name="T28" fmla="*/ 1 w 17"/>
                <a:gd name="T29" fmla="*/ 4 h 9"/>
                <a:gd name="T30" fmla="*/ 0 w 17"/>
                <a:gd name="T3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9">
                  <a:moveTo>
                    <a:pt x="0" y="4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8" y="9"/>
                    <a:pt x="11" y="9"/>
                    <a:pt x="13" y="8"/>
                  </a:cubicBezTo>
                  <a:cubicBezTo>
                    <a:pt x="14" y="7"/>
                    <a:pt x="15" y="6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4"/>
                    <a:pt x="14" y="5"/>
                    <a:pt x="14" y="5"/>
                  </a:cubicBezTo>
                  <a:cubicBezTo>
                    <a:pt x="14" y="6"/>
                    <a:pt x="13" y="6"/>
                    <a:pt x="12" y="7"/>
                  </a:cubicBezTo>
                  <a:cubicBezTo>
                    <a:pt x="11" y="8"/>
                    <a:pt x="10" y="8"/>
                    <a:pt x="10" y="8"/>
                  </a:cubicBezTo>
                  <a:cubicBezTo>
                    <a:pt x="9" y="8"/>
                    <a:pt x="8" y="7"/>
                    <a:pt x="7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17" name="Freeform 130">
              <a:extLst>
                <a:ext uri="{FF2B5EF4-FFF2-40B4-BE49-F238E27FC236}">
                  <a16:creationId xmlns:a16="http://schemas.microsoft.com/office/drawing/2014/main" id="{30F5B619-C1B3-433C-96E8-71E3E088A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19174" y="6207073"/>
              <a:ext cx="42863" cy="23813"/>
            </a:xfrm>
            <a:custGeom>
              <a:avLst/>
              <a:gdLst>
                <a:gd name="T0" fmla="*/ 16 w 16"/>
                <a:gd name="T1" fmla="*/ 5 h 9"/>
                <a:gd name="T2" fmla="*/ 10 w 16"/>
                <a:gd name="T3" fmla="*/ 2 h 9"/>
                <a:gd name="T4" fmla="*/ 3 w 16"/>
                <a:gd name="T5" fmla="*/ 2 h 9"/>
                <a:gd name="T6" fmla="*/ 2 w 16"/>
                <a:gd name="T7" fmla="*/ 4 h 9"/>
                <a:gd name="T8" fmla="*/ 2 w 16"/>
                <a:gd name="T9" fmla="*/ 4 h 9"/>
                <a:gd name="T10" fmla="*/ 0 w 16"/>
                <a:gd name="T11" fmla="*/ 4 h 9"/>
                <a:gd name="T12" fmla="*/ 0 w 16"/>
                <a:gd name="T13" fmla="*/ 4 h 9"/>
                <a:gd name="T14" fmla="*/ 9 w 16"/>
                <a:gd name="T15" fmla="*/ 9 h 9"/>
                <a:gd name="T16" fmla="*/ 10 w 16"/>
                <a:gd name="T17" fmla="*/ 9 h 9"/>
                <a:gd name="T18" fmla="*/ 5 w 16"/>
                <a:gd name="T19" fmla="*/ 6 h 9"/>
                <a:gd name="T20" fmla="*/ 3 w 16"/>
                <a:gd name="T21" fmla="*/ 4 h 9"/>
                <a:gd name="T22" fmla="*/ 4 w 16"/>
                <a:gd name="T23" fmla="*/ 2 h 9"/>
                <a:gd name="T24" fmla="*/ 7 w 16"/>
                <a:gd name="T25" fmla="*/ 1 h 9"/>
                <a:gd name="T26" fmla="*/ 9 w 16"/>
                <a:gd name="T27" fmla="*/ 2 h 9"/>
                <a:gd name="T28" fmla="*/ 15 w 16"/>
                <a:gd name="T29" fmla="*/ 6 h 9"/>
                <a:gd name="T30" fmla="*/ 16 w 16"/>
                <a:gd name="T3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16" y="5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0"/>
                    <a:pt x="6" y="0"/>
                    <a:pt x="3" y="2"/>
                  </a:cubicBezTo>
                  <a:cubicBezTo>
                    <a:pt x="2" y="2"/>
                    <a:pt x="1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5" y="2"/>
                    <a:pt x="6" y="1"/>
                    <a:pt x="7" y="1"/>
                  </a:cubicBezTo>
                  <a:cubicBezTo>
                    <a:pt x="7" y="1"/>
                    <a:pt x="8" y="2"/>
                    <a:pt x="9" y="2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18" name="Freeform 131">
              <a:extLst>
                <a:ext uri="{FF2B5EF4-FFF2-40B4-BE49-F238E27FC236}">
                  <a16:creationId xmlns:a16="http://schemas.microsoft.com/office/drawing/2014/main" id="{EAA5E70B-645C-4DA7-A5B4-5EC758A99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49337" y="6184848"/>
              <a:ext cx="41275" cy="30163"/>
            </a:xfrm>
            <a:custGeom>
              <a:avLst/>
              <a:gdLst>
                <a:gd name="T0" fmla="*/ 0 w 15"/>
                <a:gd name="T1" fmla="*/ 7 h 11"/>
                <a:gd name="T2" fmla="*/ 3 w 15"/>
                <a:gd name="T3" fmla="*/ 9 h 11"/>
                <a:gd name="T4" fmla="*/ 7 w 15"/>
                <a:gd name="T5" fmla="*/ 11 h 11"/>
                <a:gd name="T6" fmla="*/ 12 w 15"/>
                <a:gd name="T7" fmla="*/ 10 h 11"/>
                <a:gd name="T8" fmla="*/ 13 w 15"/>
                <a:gd name="T9" fmla="*/ 7 h 11"/>
                <a:gd name="T10" fmla="*/ 13 w 15"/>
                <a:gd name="T11" fmla="*/ 7 h 11"/>
                <a:gd name="T12" fmla="*/ 15 w 15"/>
                <a:gd name="T13" fmla="*/ 8 h 11"/>
                <a:gd name="T14" fmla="*/ 15 w 15"/>
                <a:gd name="T15" fmla="*/ 7 h 11"/>
                <a:gd name="T16" fmla="*/ 2 w 15"/>
                <a:gd name="T17" fmla="*/ 0 h 11"/>
                <a:gd name="T18" fmla="*/ 1 w 15"/>
                <a:gd name="T19" fmla="*/ 0 h 11"/>
                <a:gd name="T20" fmla="*/ 5 w 15"/>
                <a:gd name="T21" fmla="*/ 2 h 11"/>
                <a:gd name="T22" fmla="*/ 7 w 15"/>
                <a:gd name="T23" fmla="*/ 3 h 11"/>
                <a:gd name="T24" fmla="*/ 7 w 15"/>
                <a:gd name="T25" fmla="*/ 3 h 11"/>
                <a:gd name="T26" fmla="*/ 4 w 15"/>
                <a:gd name="T27" fmla="*/ 3 h 11"/>
                <a:gd name="T28" fmla="*/ 2 w 15"/>
                <a:gd name="T29" fmla="*/ 4 h 11"/>
                <a:gd name="T30" fmla="*/ 0 w 15"/>
                <a:gd name="T31" fmla="*/ 7 h 11"/>
                <a:gd name="T32" fmla="*/ 6 w 15"/>
                <a:gd name="T33" fmla="*/ 4 h 11"/>
                <a:gd name="T34" fmla="*/ 10 w 15"/>
                <a:gd name="T35" fmla="*/ 5 h 11"/>
                <a:gd name="T36" fmla="*/ 10 w 15"/>
                <a:gd name="T37" fmla="*/ 5 h 11"/>
                <a:gd name="T38" fmla="*/ 12 w 15"/>
                <a:gd name="T39" fmla="*/ 7 h 11"/>
                <a:gd name="T40" fmla="*/ 11 w 15"/>
                <a:gd name="T41" fmla="*/ 9 h 11"/>
                <a:gd name="T42" fmla="*/ 4 w 15"/>
                <a:gd name="T43" fmla="*/ 9 h 11"/>
                <a:gd name="T44" fmla="*/ 2 w 15"/>
                <a:gd name="T45" fmla="*/ 6 h 11"/>
                <a:gd name="T46" fmla="*/ 3 w 15"/>
                <a:gd name="T47" fmla="*/ 5 h 11"/>
                <a:gd name="T48" fmla="*/ 6 w 15"/>
                <a:gd name="T4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0" y="7"/>
                  </a:moveTo>
                  <a:cubicBezTo>
                    <a:pt x="0" y="7"/>
                    <a:pt x="1" y="8"/>
                    <a:pt x="3" y="9"/>
                  </a:cubicBezTo>
                  <a:cubicBezTo>
                    <a:pt x="4" y="10"/>
                    <a:pt x="6" y="11"/>
                    <a:pt x="7" y="11"/>
                  </a:cubicBezTo>
                  <a:cubicBezTo>
                    <a:pt x="9" y="11"/>
                    <a:pt x="10" y="10"/>
                    <a:pt x="12" y="10"/>
                  </a:cubicBezTo>
                  <a:cubicBezTo>
                    <a:pt x="13" y="9"/>
                    <a:pt x="13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5" y="3"/>
                    <a:pt x="4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lose/>
                  <a:moveTo>
                    <a:pt x="6" y="4"/>
                  </a:moveTo>
                  <a:cubicBezTo>
                    <a:pt x="7" y="4"/>
                    <a:pt x="8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2" y="7"/>
                    <a:pt x="12" y="7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9" y="10"/>
                    <a:pt x="6" y="10"/>
                    <a:pt x="4" y="9"/>
                  </a:cubicBezTo>
                  <a:cubicBezTo>
                    <a:pt x="2" y="8"/>
                    <a:pt x="2" y="7"/>
                    <a:pt x="2" y="6"/>
                  </a:cubicBezTo>
                  <a:cubicBezTo>
                    <a:pt x="1" y="6"/>
                    <a:pt x="2" y="5"/>
                    <a:pt x="3" y="5"/>
                  </a:cubicBezTo>
                  <a:cubicBezTo>
                    <a:pt x="4" y="4"/>
                    <a:pt x="5" y="4"/>
                    <a:pt x="6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19" name="Freeform 132">
              <a:extLst>
                <a:ext uri="{FF2B5EF4-FFF2-40B4-BE49-F238E27FC236}">
                  <a16:creationId xmlns:a16="http://schemas.microsoft.com/office/drawing/2014/main" id="{A4052E2F-ECB7-4D2A-BC27-94D8758551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6324" y="6176910"/>
              <a:ext cx="38100" cy="22225"/>
            </a:xfrm>
            <a:custGeom>
              <a:avLst/>
              <a:gdLst>
                <a:gd name="T0" fmla="*/ 14 w 14"/>
                <a:gd name="T1" fmla="*/ 5 h 8"/>
                <a:gd name="T2" fmla="*/ 8 w 14"/>
                <a:gd name="T3" fmla="*/ 1 h 8"/>
                <a:gd name="T4" fmla="*/ 5 w 14"/>
                <a:gd name="T5" fmla="*/ 0 h 8"/>
                <a:gd name="T6" fmla="*/ 2 w 14"/>
                <a:gd name="T7" fmla="*/ 1 h 8"/>
                <a:gd name="T8" fmla="*/ 0 w 14"/>
                <a:gd name="T9" fmla="*/ 3 h 8"/>
                <a:gd name="T10" fmla="*/ 1 w 14"/>
                <a:gd name="T11" fmla="*/ 4 h 8"/>
                <a:gd name="T12" fmla="*/ 3 w 14"/>
                <a:gd name="T13" fmla="*/ 2 h 8"/>
                <a:gd name="T14" fmla="*/ 5 w 14"/>
                <a:gd name="T15" fmla="*/ 1 h 8"/>
                <a:gd name="T16" fmla="*/ 8 w 14"/>
                <a:gd name="T17" fmla="*/ 2 h 8"/>
                <a:gd name="T18" fmla="*/ 8 w 14"/>
                <a:gd name="T19" fmla="*/ 2 h 8"/>
                <a:gd name="T20" fmla="*/ 7 w 14"/>
                <a:gd name="T21" fmla="*/ 3 h 8"/>
                <a:gd name="T22" fmla="*/ 4 w 14"/>
                <a:gd name="T23" fmla="*/ 6 h 8"/>
                <a:gd name="T24" fmla="*/ 5 w 14"/>
                <a:gd name="T25" fmla="*/ 7 h 8"/>
                <a:gd name="T26" fmla="*/ 8 w 14"/>
                <a:gd name="T27" fmla="*/ 8 h 8"/>
                <a:gd name="T28" fmla="*/ 11 w 14"/>
                <a:gd name="T29" fmla="*/ 7 h 8"/>
                <a:gd name="T30" fmla="*/ 12 w 14"/>
                <a:gd name="T31" fmla="*/ 6 h 8"/>
                <a:gd name="T32" fmla="*/ 12 w 14"/>
                <a:gd name="T33" fmla="*/ 5 h 8"/>
                <a:gd name="T34" fmla="*/ 12 w 14"/>
                <a:gd name="T35" fmla="*/ 5 h 8"/>
                <a:gd name="T36" fmla="*/ 14 w 14"/>
                <a:gd name="T37" fmla="*/ 5 h 8"/>
                <a:gd name="T38" fmla="*/ 14 w 14"/>
                <a:gd name="T39" fmla="*/ 5 h 8"/>
                <a:gd name="T40" fmla="*/ 8 w 14"/>
                <a:gd name="T41" fmla="*/ 7 h 8"/>
                <a:gd name="T42" fmla="*/ 6 w 14"/>
                <a:gd name="T43" fmla="*/ 7 h 8"/>
                <a:gd name="T44" fmla="*/ 5 w 14"/>
                <a:gd name="T45" fmla="*/ 6 h 8"/>
                <a:gd name="T46" fmla="*/ 7 w 14"/>
                <a:gd name="T47" fmla="*/ 4 h 8"/>
                <a:gd name="T48" fmla="*/ 9 w 14"/>
                <a:gd name="T49" fmla="*/ 3 h 8"/>
                <a:gd name="T50" fmla="*/ 10 w 14"/>
                <a:gd name="T51" fmla="*/ 3 h 8"/>
                <a:gd name="T52" fmla="*/ 11 w 14"/>
                <a:gd name="T53" fmla="*/ 5 h 8"/>
                <a:gd name="T54" fmla="*/ 10 w 14"/>
                <a:gd name="T55" fmla="*/ 7 h 8"/>
                <a:gd name="T56" fmla="*/ 8 w 14"/>
                <a:gd name="T5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8">
                  <a:moveTo>
                    <a:pt x="14" y="5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8" y="7"/>
                  </a:move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5" y="5"/>
                    <a:pt x="6" y="4"/>
                    <a:pt x="7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5"/>
                  </a:cubicBezTo>
                  <a:cubicBezTo>
                    <a:pt x="11" y="6"/>
                    <a:pt x="11" y="6"/>
                    <a:pt x="10" y="7"/>
                  </a:cubicBezTo>
                  <a:cubicBezTo>
                    <a:pt x="9" y="7"/>
                    <a:pt x="9" y="7"/>
                    <a:pt x="8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20" name="Freeform 133">
              <a:extLst>
                <a:ext uri="{FF2B5EF4-FFF2-40B4-BE49-F238E27FC236}">
                  <a16:creationId xmlns:a16="http://schemas.microsoft.com/office/drawing/2014/main" id="{A09024FA-B396-4E85-99CD-2597B6148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5374" y="6159448"/>
              <a:ext cx="41275" cy="33338"/>
            </a:xfrm>
            <a:custGeom>
              <a:avLst/>
              <a:gdLst>
                <a:gd name="T0" fmla="*/ 12 w 15"/>
                <a:gd name="T1" fmla="*/ 8 h 12"/>
                <a:gd name="T2" fmla="*/ 13 w 15"/>
                <a:gd name="T3" fmla="*/ 9 h 12"/>
                <a:gd name="T4" fmla="*/ 14 w 15"/>
                <a:gd name="T5" fmla="*/ 10 h 12"/>
                <a:gd name="T6" fmla="*/ 14 w 15"/>
                <a:gd name="T7" fmla="*/ 11 h 12"/>
                <a:gd name="T8" fmla="*/ 13 w 15"/>
                <a:gd name="T9" fmla="*/ 11 h 12"/>
                <a:gd name="T10" fmla="*/ 12 w 15"/>
                <a:gd name="T11" fmla="*/ 12 h 12"/>
                <a:gd name="T12" fmla="*/ 13 w 15"/>
                <a:gd name="T13" fmla="*/ 12 h 12"/>
                <a:gd name="T14" fmla="*/ 14 w 15"/>
                <a:gd name="T15" fmla="*/ 12 h 12"/>
                <a:gd name="T16" fmla="*/ 15 w 15"/>
                <a:gd name="T17" fmla="*/ 11 h 12"/>
                <a:gd name="T18" fmla="*/ 15 w 15"/>
                <a:gd name="T19" fmla="*/ 10 h 12"/>
                <a:gd name="T20" fmla="*/ 14 w 15"/>
                <a:gd name="T21" fmla="*/ 9 h 12"/>
                <a:gd name="T22" fmla="*/ 8 w 15"/>
                <a:gd name="T23" fmla="*/ 0 h 12"/>
                <a:gd name="T24" fmla="*/ 7 w 15"/>
                <a:gd name="T25" fmla="*/ 1 h 12"/>
                <a:gd name="T26" fmla="*/ 10 w 15"/>
                <a:gd name="T27" fmla="*/ 5 h 12"/>
                <a:gd name="T28" fmla="*/ 12 w 15"/>
                <a:gd name="T29" fmla="*/ 7 h 12"/>
                <a:gd name="T30" fmla="*/ 12 w 15"/>
                <a:gd name="T31" fmla="*/ 7 h 12"/>
                <a:gd name="T32" fmla="*/ 8 w 15"/>
                <a:gd name="T33" fmla="*/ 6 h 12"/>
                <a:gd name="T34" fmla="*/ 1 w 15"/>
                <a:gd name="T35" fmla="*/ 4 h 12"/>
                <a:gd name="T36" fmla="*/ 0 w 15"/>
                <a:gd name="T37" fmla="*/ 5 h 12"/>
                <a:gd name="T38" fmla="*/ 12 w 15"/>
                <a:gd name="T3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2">
                  <a:moveTo>
                    <a:pt x="12" y="8"/>
                  </a:moveTo>
                  <a:cubicBezTo>
                    <a:pt x="13" y="8"/>
                    <a:pt x="13" y="9"/>
                    <a:pt x="13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4" y="11"/>
                    <a:pt x="14" y="11"/>
                    <a:pt x="13" y="11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2"/>
                    <a:pt x="14" y="12"/>
                  </a:cubicBezTo>
                  <a:cubicBezTo>
                    <a:pt x="15" y="12"/>
                    <a:pt x="15" y="11"/>
                    <a:pt x="15" y="11"/>
                  </a:cubicBezTo>
                  <a:cubicBezTo>
                    <a:pt x="15" y="11"/>
                    <a:pt x="15" y="11"/>
                    <a:pt x="15" y="10"/>
                  </a:cubicBezTo>
                  <a:cubicBezTo>
                    <a:pt x="15" y="10"/>
                    <a:pt x="15" y="9"/>
                    <a:pt x="14" y="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7"/>
                    <a:pt x="10" y="7"/>
                    <a:pt x="8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2" y="8"/>
                    <a:pt x="12" y="8"/>
                    <a:pt x="12" y="8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21" name="Freeform 134">
              <a:extLst>
                <a:ext uri="{FF2B5EF4-FFF2-40B4-BE49-F238E27FC236}">
                  <a16:creationId xmlns:a16="http://schemas.microsoft.com/office/drawing/2014/main" id="{AB973B8B-0127-48BF-A844-405F81E74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9824" y="6167385"/>
              <a:ext cx="11113" cy="9525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4 w 4"/>
                <a:gd name="T5" fmla="*/ 3 h 3"/>
                <a:gd name="T6" fmla="*/ 2 w 4"/>
                <a:gd name="T7" fmla="*/ 0 h 3"/>
                <a:gd name="T8" fmla="*/ 1 w 4"/>
                <a:gd name="T9" fmla="*/ 0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3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22" name="Freeform 135">
              <a:extLst>
                <a:ext uri="{FF2B5EF4-FFF2-40B4-BE49-F238E27FC236}">
                  <a16:creationId xmlns:a16="http://schemas.microsoft.com/office/drawing/2014/main" id="{DDD742BE-5E4B-481C-B1B3-3F347CE05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6649" y="6129285"/>
              <a:ext cx="47625" cy="30163"/>
            </a:xfrm>
            <a:custGeom>
              <a:avLst/>
              <a:gdLst>
                <a:gd name="T0" fmla="*/ 14 w 17"/>
                <a:gd name="T1" fmla="*/ 4 h 11"/>
                <a:gd name="T2" fmla="*/ 12 w 17"/>
                <a:gd name="T3" fmla="*/ 4 h 11"/>
                <a:gd name="T4" fmla="*/ 8 w 17"/>
                <a:gd name="T5" fmla="*/ 5 h 11"/>
                <a:gd name="T6" fmla="*/ 6 w 17"/>
                <a:gd name="T7" fmla="*/ 6 h 11"/>
                <a:gd name="T8" fmla="*/ 4 w 17"/>
                <a:gd name="T9" fmla="*/ 6 h 11"/>
                <a:gd name="T10" fmla="*/ 3 w 17"/>
                <a:gd name="T11" fmla="*/ 5 h 11"/>
                <a:gd name="T12" fmla="*/ 2 w 17"/>
                <a:gd name="T13" fmla="*/ 4 h 11"/>
                <a:gd name="T14" fmla="*/ 3 w 17"/>
                <a:gd name="T15" fmla="*/ 2 h 11"/>
                <a:gd name="T16" fmla="*/ 7 w 17"/>
                <a:gd name="T17" fmla="*/ 1 h 11"/>
                <a:gd name="T18" fmla="*/ 6 w 17"/>
                <a:gd name="T19" fmla="*/ 0 h 11"/>
                <a:gd name="T20" fmla="*/ 3 w 17"/>
                <a:gd name="T21" fmla="*/ 2 h 11"/>
                <a:gd name="T22" fmla="*/ 1 w 17"/>
                <a:gd name="T23" fmla="*/ 4 h 11"/>
                <a:gd name="T24" fmla="*/ 2 w 17"/>
                <a:gd name="T25" fmla="*/ 6 h 11"/>
                <a:gd name="T26" fmla="*/ 5 w 17"/>
                <a:gd name="T27" fmla="*/ 6 h 11"/>
                <a:gd name="T28" fmla="*/ 9 w 17"/>
                <a:gd name="T29" fmla="*/ 6 h 11"/>
                <a:gd name="T30" fmla="*/ 11 w 17"/>
                <a:gd name="T31" fmla="*/ 5 h 11"/>
                <a:gd name="T32" fmla="*/ 13 w 17"/>
                <a:gd name="T33" fmla="*/ 5 h 11"/>
                <a:gd name="T34" fmla="*/ 15 w 17"/>
                <a:gd name="T35" fmla="*/ 6 h 11"/>
                <a:gd name="T36" fmla="*/ 16 w 17"/>
                <a:gd name="T37" fmla="*/ 7 h 11"/>
                <a:gd name="T38" fmla="*/ 14 w 17"/>
                <a:gd name="T39" fmla="*/ 9 h 11"/>
                <a:gd name="T40" fmla="*/ 10 w 17"/>
                <a:gd name="T41" fmla="*/ 11 h 11"/>
                <a:gd name="T42" fmla="*/ 11 w 17"/>
                <a:gd name="T43" fmla="*/ 11 h 11"/>
                <a:gd name="T44" fmla="*/ 15 w 17"/>
                <a:gd name="T45" fmla="*/ 9 h 11"/>
                <a:gd name="T46" fmla="*/ 17 w 17"/>
                <a:gd name="T47" fmla="*/ 7 h 11"/>
                <a:gd name="T48" fmla="*/ 15 w 17"/>
                <a:gd name="T49" fmla="*/ 5 h 11"/>
                <a:gd name="T50" fmla="*/ 14 w 17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" h="11">
                  <a:moveTo>
                    <a:pt x="14" y="4"/>
                  </a:moveTo>
                  <a:cubicBezTo>
                    <a:pt x="13" y="4"/>
                    <a:pt x="12" y="4"/>
                    <a:pt x="12" y="4"/>
                  </a:cubicBezTo>
                  <a:cubicBezTo>
                    <a:pt x="11" y="4"/>
                    <a:pt x="10" y="5"/>
                    <a:pt x="8" y="5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3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3"/>
                    <a:pt x="3" y="2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1"/>
                    <a:pt x="3" y="2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0" y="5"/>
                    <a:pt x="1" y="5"/>
                    <a:pt x="2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6"/>
                    <a:pt x="7" y="6"/>
                    <a:pt x="9" y="6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4" y="5"/>
                    <a:pt x="14" y="5"/>
                    <a:pt x="15" y="6"/>
                  </a:cubicBezTo>
                  <a:cubicBezTo>
                    <a:pt x="15" y="6"/>
                    <a:pt x="16" y="6"/>
                    <a:pt x="16" y="7"/>
                  </a:cubicBezTo>
                  <a:cubicBezTo>
                    <a:pt x="15" y="8"/>
                    <a:pt x="15" y="8"/>
                    <a:pt x="14" y="9"/>
                  </a:cubicBezTo>
                  <a:cubicBezTo>
                    <a:pt x="12" y="10"/>
                    <a:pt x="11" y="10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3" y="10"/>
                    <a:pt x="15" y="9"/>
                  </a:cubicBezTo>
                  <a:cubicBezTo>
                    <a:pt x="16" y="9"/>
                    <a:pt x="17" y="8"/>
                    <a:pt x="17" y="7"/>
                  </a:cubicBezTo>
                  <a:cubicBezTo>
                    <a:pt x="17" y="6"/>
                    <a:pt x="16" y="6"/>
                    <a:pt x="15" y="5"/>
                  </a:cubicBezTo>
                  <a:cubicBezTo>
                    <a:pt x="15" y="5"/>
                    <a:pt x="14" y="4"/>
                    <a:pt x="14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23" name="Freeform 136">
              <a:extLst>
                <a:ext uri="{FF2B5EF4-FFF2-40B4-BE49-F238E27FC236}">
                  <a16:creationId xmlns:a16="http://schemas.microsoft.com/office/drawing/2014/main" id="{D6558061-6AD3-4407-A236-72A71CF602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73162" y="6121348"/>
              <a:ext cx="38100" cy="22225"/>
            </a:xfrm>
            <a:custGeom>
              <a:avLst/>
              <a:gdLst>
                <a:gd name="T0" fmla="*/ 13 w 14"/>
                <a:gd name="T1" fmla="*/ 5 h 8"/>
                <a:gd name="T2" fmla="*/ 14 w 14"/>
                <a:gd name="T3" fmla="*/ 4 h 8"/>
                <a:gd name="T4" fmla="*/ 13 w 14"/>
                <a:gd name="T5" fmla="*/ 4 h 8"/>
                <a:gd name="T6" fmla="*/ 12 w 14"/>
                <a:gd name="T7" fmla="*/ 5 h 8"/>
                <a:gd name="T8" fmla="*/ 11 w 14"/>
                <a:gd name="T9" fmla="*/ 6 h 8"/>
                <a:gd name="T10" fmla="*/ 8 w 14"/>
                <a:gd name="T11" fmla="*/ 7 h 8"/>
                <a:gd name="T12" fmla="*/ 4 w 14"/>
                <a:gd name="T13" fmla="*/ 6 h 8"/>
                <a:gd name="T14" fmla="*/ 11 w 14"/>
                <a:gd name="T15" fmla="*/ 2 h 8"/>
                <a:gd name="T16" fmla="*/ 10 w 14"/>
                <a:gd name="T17" fmla="*/ 1 h 8"/>
                <a:gd name="T18" fmla="*/ 6 w 14"/>
                <a:gd name="T19" fmla="*/ 0 h 8"/>
                <a:gd name="T20" fmla="*/ 2 w 14"/>
                <a:gd name="T21" fmla="*/ 1 h 8"/>
                <a:gd name="T22" fmla="*/ 1 w 14"/>
                <a:gd name="T23" fmla="*/ 3 h 8"/>
                <a:gd name="T24" fmla="*/ 3 w 14"/>
                <a:gd name="T25" fmla="*/ 6 h 8"/>
                <a:gd name="T26" fmla="*/ 8 w 14"/>
                <a:gd name="T27" fmla="*/ 7 h 8"/>
                <a:gd name="T28" fmla="*/ 12 w 14"/>
                <a:gd name="T29" fmla="*/ 6 h 8"/>
                <a:gd name="T30" fmla="*/ 13 w 14"/>
                <a:gd name="T31" fmla="*/ 5 h 8"/>
                <a:gd name="T32" fmla="*/ 6 w 14"/>
                <a:gd name="T33" fmla="*/ 1 h 8"/>
                <a:gd name="T34" fmla="*/ 9 w 14"/>
                <a:gd name="T35" fmla="*/ 2 h 8"/>
                <a:gd name="T36" fmla="*/ 3 w 14"/>
                <a:gd name="T37" fmla="*/ 5 h 8"/>
                <a:gd name="T38" fmla="*/ 2 w 14"/>
                <a:gd name="T39" fmla="*/ 3 h 8"/>
                <a:gd name="T40" fmla="*/ 3 w 14"/>
                <a:gd name="T41" fmla="*/ 1 h 8"/>
                <a:gd name="T42" fmla="*/ 6 w 14"/>
                <a:gd name="T4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8">
                  <a:moveTo>
                    <a:pt x="13" y="5"/>
                  </a:moveTo>
                  <a:cubicBezTo>
                    <a:pt x="14" y="5"/>
                    <a:pt x="14" y="5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2" y="5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9" y="8"/>
                    <a:pt x="11" y="7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lose/>
                  <a:moveTo>
                    <a:pt x="6" y="1"/>
                  </a:moveTo>
                  <a:cubicBezTo>
                    <a:pt x="7" y="1"/>
                    <a:pt x="8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24" name="Freeform 137">
              <a:extLst>
                <a:ext uri="{FF2B5EF4-FFF2-40B4-BE49-F238E27FC236}">
                  <a16:creationId xmlns:a16="http://schemas.microsoft.com/office/drawing/2014/main" id="{B99F913E-5A38-4154-8AFE-34D7F81992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95387" y="6103885"/>
              <a:ext cx="41275" cy="31750"/>
            </a:xfrm>
            <a:custGeom>
              <a:avLst/>
              <a:gdLst>
                <a:gd name="T0" fmla="*/ 15 w 15"/>
                <a:gd name="T1" fmla="*/ 4 h 11"/>
                <a:gd name="T2" fmla="*/ 13 w 15"/>
                <a:gd name="T3" fmla="*/ 2 h 11"/>
                <a:gd name="T4" fmla="*/ 8 w 15"/>
                <a:gd name="T5" fmla="*/ 0 h 11"/>
                <a:gd name="T6" fmla="*/ 4 w 15"/>
                <a:gd name="T7" fmla="*/ 1 h 11"/>
                <a:gd name="T8" fmla="*/ 3 w 15"/>
                <a:gd name="T9" fmla="*/ 4 h 11"/>
                <a:gd name="T10" fmla="*/ 3 w 15"/>
                <a:gd name="T11" fmla="*/ 4 h 11"/>
                <a:gd name="T12" fmla="*/ 1 w 15"/>
                <a:gd name="T13" fmla="*/ 3 h 11"/>
                <a:gd name="T14" fmla="*/ 0 w 15"/>
                <a:gd name="T15" fmla="*/ 4 h 11"/>
                <a:gd name="T16" fmla="*/ 14 w 15"/>
                <a:gd name="T17" fmla="*/ 11 h 11"/>
                <a:gd name="T18" fmla="*/ 15 w 15"/>
                <a:gd name="T19" fmla="*/ 11 h 11"/>
                <a:gd name="T20" fmla="*/ 11 w 15"/>
                <a:gd name="T21" fmla="*/ 9 h 11"/>
                <a:gd name="T22" fmla="*/ 10 w 15"/>
                <a:gd name="T23" fmla="*/ 8 h 11"/>
                <a:gd name="T24" fmla="*/ 9 w 15"/>
                <a:gd name="T25" fmla="*/ 8 h 11"/>
                <a:gd name="T26" fmla="*/ 9 w 15"/>
                <a:gd name="T27" fmla="*/ 8 h 11"/>
                <a:gd name="T28" fmla="*/ 14 w 15"/>
                <a:gd name="T29" fmla="*/ 7 h 11"/>
                <a:gd name="T30" fmla="*/ 15 w 15"/>
                <a:gd name="T31" fmla="*/ 4 h 11"/>
                <a:gd name="T32" fmla="*/ 10 w 15"/>
                <a:gd name="T33" fmla="*/ 7 h 11"/>
                <a:gd name="T34" fmla="*/ 6 w 15"/>
                <a:gd name="T35" fmla="*/ 6 h 11"/>
                <a:gd name="T36" fmla="*/ 6 w 15"/>
                <a:gd name="T37" fmla="*/ 6 h 11"/>
                <a:gd name="T38" fmla="*/ 3 w 15"/>
                <a:gd name="T39" fmla="*/ 4 h 11"/>
                <a:gd name="T40" fmla="*/ 5 w 15"/>
                <a:gd name="T41" fmla="*/ 2 h 11"/>
                <a:gd name="T42" fmla="*/ 12 w 15"/>
                <a:gd name="T43" fmla="*/ 2 h 11"/>
                <a:gd name="T44" fmla="*/ 14 w 15"/>
                <a:gd name="T45" fmla="*/ 4 h 11"/>
                <a:gd name="T46" fmla="*/ 13 w 15"/>
                <a:gd name="T47" fmla="*/ 6 h 11"/>
                <a:gd name="T48" fmla="*/ 10 w 15"/>
                <a:gd name="T4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15" y="4"/>
                  </a:moveTo>
                  <a:cubicBezTo>
                    <a:pt x="15" y="4"/>
                    <a:pt x="14" y="3"/>
                    <a:pt x="13" y="2"/>
                  </a:cubicBezTo>
                  <a:cubicBezTo>
                    <a:pt x="11" y="1"/>
                    <a:pt x="10" y="0"/>
                    <a:pt x="8" y="0"/>
                  </a:cubicBezTo>
                  <a:cubicBezTo>
                    <a:pt x="7" y="0"/>
                    <a:pt x="5" y="1"/>
                    <a:pt x="4" y="1"/>
                  </a:cubicBezTo>
                  <a:cubicBezTo>
                    <a:pt x="3" y="2"/>
                    <a:pt x="2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2" y="8"/>
                    <a:pt x="14" y="7"/>
                  </a:cubicBezTo>
                  <a:cubicBezTo>
                    <a:pt x="15" y="6"/>
                    <a:pt x="15" y="5"/>
                    <a:pt x="15" y="4"/>
                  </a:cubicBezTo>
                  <a:close/>
                  <a:moveTo>
                    <a:pt x="10" y="7"/>
                  </a:moveTo>
                  <a:cubicBezTo>
                    <a:pt x="9" y="7"/>
                    <a:pt x="7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7" y="1"/>
                    <a:pt x="9" y="1"/>
                    <a:pt x="12" y="2"/>
                  </a:cubicBezTo>
                  <a:cubicBezTo>
                    <a:pt x="13" y="3"/>
                    <a:pt x="14" y="4"/>
                    <a:pt x="14" y="4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25" name="Freeform 138">
              <a:extLst>
                <a:ext uri="{FF2B5EF4-FFF2-40B4-BE49-F238E27FC236}">
                  <a16:creationId xmlns:a16="http://schemas.microsoft.com/office/drawing/2014/main" id="{F2E6E738-7A05-43E8-AED8-B33168638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9199" y="6092773"/>
              <a:ext cx="41275" cy="17463"/>
            </a:xfrm>
            <a:custGeom>
              <a:avLst/>
              <a:gdLst>
                <a:gd name="T0" fmla="*/ 11 w 15"/>
                <a:gd name="T1" fmla="*/ 6 h 6"/>
                <a:gd name="T2" fmla="*/ 9 w 15"/>
                <a:gd name="T3" fmla="*/ 5 h 6"/>
                <a:gd name="T4" fmla="*/ 3 w 15"/>
                <a:gd name="T5" fmla="*/ 2 h 6"/>
                <a:gd name="T6" fmla="*/ 6 w 15"/>
                <a:gd name="T7" fmla="*/ 0 h 6"/>
                <a:gd name="T8" fmla="*/ 5 w 15"/>
                <a:gd name="T9" fmla="*/ 0 h 6"/>
                <a:gd name="T10" fmla="*/ 3 w 15"/>
                <a:gd name="T11" fmla="*/ 1 h 6"/>
                <a:gd name="T12" fmla="*/ 0 w 15"/>
                <a:gd name="T13" fmla="*/ 0 h 6"/>
                <a:gd name="T14" fmla="*/ 0 w 15"/>
                <a:gd name="T15" fmla="*/ 0 h 6"/>
                <a:gd name="T16" fmla="*/ 2 w 15"/>
                <a:gd name="T17" fmla="*/ 2 h 6"/>
                <a:gd name="T18" fmla="*/ 1 w 15"/>
                <a:gd name="T19" fmla="*/ 3 h 6"/>
                <a:gd name="T20" fmla="*/ 1 w 15"/>
                <a:gd name="T21" fmla="*/ 3 h 6"/>
                <a:gd name="T22" fmla="*/ 2 w 15"/>
                <a:gd name="T23" fmla="*/ 2 h 6"/>
                <a:gd name="T24" fmla="*/ 8 w 15"/>
                <a:gd name="T25" fmla="*/ 5 h 6"/>
                <a:gd name="T26" fmla="*/ 11 w 15"/>
                <a:gd name="T27" fmla="*/ 6 h 6"/>
                <a:gd name="T28" fmla="*/ 13 w 15"/>
                <a:gd name="T29" fmla="*/ 6 h 6"/>
                <a:gd name="T30" fmla="*/ 15 w 15"/>
                <a:gd name="T31" fmla="*/ 5 h 6"/>
                <a:gd name="T32" fmla="*/ 14 w 15"/>
                <a:gd name="T33" fmla="*/ 4 h 6"/>
                <a:gd name="T34" fmla="*/ 13 w 15"/>
                <a:gd name="T35" fmla="*/ 5 h 6"/>
                <a:gd name="T36" fmla="*/ 11 w 15"/>
                <a:gd name="T3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6">
                  <a:moveTo>
                    <a:pt x="11" y="6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5"/>
                    <a:pt x="13" y="5"/>
                    <a:pt x="13" y="5"/>
                  </a:cubicBezTo>
                  <a:cubicBezTo>
                    <a:pt x="12" y="6"/>
                    <a:pt x="12" y="6"/>
                    <a:pt x="11" y="6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26" name="Freeform 139">
              <a:extLst>
                <a:ext uri="{FF2B5EF4-FFF2-40B4-BE49-F238E27FC236}">
                  <a16:creationId xmlns:a16="http://schemas.microsoft.com/office/drawing/2014/main" id="{5E6DAEA7-AE37-474D-AA39-1BBD41860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4599" y="6080073"/>
              <a:ext cx="38100" cy="22225"/>
            </a:xfrm>
            <a:custGeom>
              <a:avLst/>
              <a:gdLst>
                <a:gd name="T0" fmla="*/ 13 w 14"/>
                <a:gd name="T1" fmla="*/ 6 h 8"/>
                <a:gd name="T2" fmla="*/ 14 w 14"/>
                <a:gd name="T3" fmla="*/ 5 h 8"/>
                <a:gd name="T4" fmla="*/ 13 w 14"/>
                <a:gd name="T5" fmla="*/ 4 h 8"/>
                <a:gd name="T6" fmla="*/ 12 w 14"/>
                <a:gd name="T7" fmla="*/ 5 h 8"/>
                <a:gd name="T8" fmla="*/ 11 w 14"/>
                <a:gd name="T9" fmla="*/ 6 h 8"/>
                <a:gd name="T10" fmla="*/ 7 w 14"/>
                <a:gd name="T11" fmla="*/ 7 h 8"/>
                <a:gd name="T12" fmla="*/ 4 w 14"/>
                <a:gd name="T13" fmla="*/ 6 h 8"/>
                <a:gd name="T14" fmla="*/ 10 w 14"/>
                <a:gd name="T15" fmla="*/ 2 h 8"/>
                <a:gd name="T16" fmla="*/ 9 w 14"/>
                <a:gd name="T17" fmla="*/ 2 h 8"/>
                <a:gd name="T18" fmla="*/ 5 w 14"/>
                <a:gd name="T19" fmla="*/ 0 h 8"/>
                <a:gd name="T20" fmla="*/ 2 w 14"/>
                <a:gd name="T21" fmla="*/ 1 h 8"/>
                <a:gd name="T22" fmla="*/ 0 w 14"/>
                <a:gd name="T23" fmla="*/ 4 h 8"/>
                <a:gd name="T24" fmla="*/ 3 w 14"/>
                <a:gd name="T25" fmla="*/ 6 h 8"/>
                <a:gd name="T26" fmla="*/ 7 w 14"/>
                <a:gd name="T27" fmla="*/ 8 h 8"/>
                <a:gd name="T28" fmla="*/ 12 w 14"/>
                <a:gd name="T29" fmla="*/ 7 h 8"/>
                <a:gd name="T30" fmla="*/ 13 w 14"/>
                <a:gd name="T31" fmla="*/ 6 h 8"/>
                <a:gd name="T32" fmla="*/ 5 w 14"/>
                <a:gd name="T33" fmla="*/ 1 h 8"/>
                <a:gd name="T34" fmla="*/ 9 w 14"/>
                <a:gd name="T35" fmla="*/ 2 h 8"/>
                <a:gd name="T36" fmla="*/ 3 w 14"/>
                <a:gd name="T37" fmla="*/ 5 h 8"/>
                <a:gd name="T38" fmla="*/ 1 w 14"/>
                <a:gd name="T39" fmla="*/ 3 h 8"/>
                <a:gd name="T40" fmla="*/ 3 w 14"/>
                <a:gd name="T41" fmla="*/ 2 h 8"/>
                <a:gd name="T42" fmla="*/ 5 w 14"/>
                <a:gd name="T4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8">
                  <a:moveTo>
                    <a:pt x="13" y="6"/>
                  </a:moveTo>
                  <a:cubicBezTo>
                    <a:pt x="13" y="5"/>
                    <a:pt x="14" y="5"/>
                    <a:pt x="14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2" y="5"/>
                    <a:pt x="12" y="5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0" y="7"/>
                    <a:pt x="9" y="7"/>
                    <a:pt x="7" y="7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5"/>
                    <a:pt x="3" y="6"/>
                  </a:cubicBezTo>
                  <a:cubicBezTo>
                    <a:pt x="4" y="7"/>
                    <a:pt x="6" y="8"/>
                    <a:pt x="7" y="8"/>
                  </a:cubicBezTo>
                  <a:cubicBezTo>
                    <a:pt x="9" y="8"/>
                    <a:pt x="10" y="7"/>
                    <a:pt x="12" y="7"/>
                  </a:cubicBezTo>
                  <a:cubicBezTo>
                    <a:pt x="12" y="6"/>
                    <a:pt x="13" y="6"/>
                    <a:pt x="13" y="6"/>
                  </a:cubicBezTo>
                  <a:close/>
                  <a:moveTo>
                    <a:pt x="5" y="1"/>
                  </a:moveTo>
                  <a:cubicBezTo>
                    <a:pt x="6" y="1"/>
                    <a:pt x="7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27" name="Freeform 140">
              <a:extLst>
                <a:ext uri="{FF2B5EF4-FFF2-40B4-BE49-F238E27FC236}">
                  <a16:creationId xmlns:a16="http://schemas.microsoft.com/office/drawing/2014/main" id="{37778E2F-5284-4580-B4B7-736A0B6D9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6824" y="6054673"/>
              <a:ext cx="57150" cy="33338"/>
            </a:xfrm>
            <a:custGeom>
              <a:avLst/>
              <a:gdLst>
                <a:gd name="T0" fmla="*/ 21 w 21"/>
                <a:gd name="T1" fmla="*/ 5 h 12"/>
                <a:gd name="T2" fmla="*/ 15 w 21"/>
                <a:gd name="T3" fmla="*/ 2 h 12"/>
                <a:gd name="T4" fmla="*/ 12 w 21"/>
                <a:gd name="T5" fmla="*/ 1 h 12"/>
                <a:gd name="T6" fmla="*/ 9 w 21"/>
                <a:gd name="T7" fmla="*/ 1 h 12"/>
                <a:gd name="T8" fmla="*/ 8 w 21"/>
                <a:gd name="T9" fmla="*/ 3 h 12"/>
                <a:gd name="T10" fmla="*/ 8 w 21"/>
                <a:gd name="T11" fmla="*/ 4 h 12"/>
                <a:gd name="T12" fmla="*/ 8 w 21"/>
                <a:gd name="T13" fmla="*/ 4 h 12"/>
                <a:gd name="T14" fmla="*/ 3 w 21"/>
                <a:gd name="T15" fmla="*/ 5 h 12"/>
                <a:gd name="T16" fmla="*/ 2 w 21"/>
                <a:gd name="T17" fmla="*/ 6 h 12"/>
                <a:gd name="T18" fmla="*/ 2 w 21"/>
                <a:gd name="T19" fmla="*/ 7 h 12"/>
                <a:gd name="T20" fmla="*/ 2 w 21"/>
                <a:gd name="T21" fmla="*/ 7 h 12"/>
                <a:gd name="T22" fmla="*/ 1 w 21"/>
                <a:gd name="T23" fmla="*/ 6 h 12"/>
                <a:gd name="T24" fmla="*/ 0 w 21"/>
                <a:gd name="T25" fmla="*/ 7 h 12"/>
                <a:gd name="T26" fmla="*/ 9 w 21"/>
                <a:gd name="T27" fmla="*/ 12 h 12"/>
                <a:gd name="T28" fmla="*/ 10 w 21"/>
                <a:gd name="T29" fmla="*/ 12 h 12"/>
                <a:gd name="T30" fmla="*/ 5 w 21"/>
                <a:gd name="T31" fmla="*/ 9 h 12"/>
                <a:gd name="T32" fmla="*/ 3 w 21"/>
                <a:gd name="T33" fmla="*/ 7 h 12"/>
                <a:gd name="T34" fmla="*/ 4 w 21"/>
                <a:gd name="T35" fmla="*/ 5 h 12"/>
                <a:gd name="T36" fmla="*/ 9 w 21"/>
                <a:gd name="T37" fmla="*/ 5 h 12"/>
                <a:gd name="T38" fmla="*/ 15 w 21"/>
                <a:gd name="T39" fmla="*/ 9 h 12"/>
                <a:gd name="T40" fmla="*/ 16 w 21"/>
                <a:gd name="T41" fmla="*/ 8 h 12"/>
                <a:gd name="T42" fmla="*/ 10 w 21"/>
                <a:gd name="T43" fmla="*/ 5 h 12"/>
                <a:gd name="T44" fmla="*/ 9 w 21"/>
                <a:gd name="T45" fmla="*/ 3 h 12"/>
                <a:gd name="T46" fmla="*/ 10 w 21"/>
                <a:gd name="T47" fmla="*/ 2 h 12"/>
                <a:gd name="T48" fmla="*/ 12 w 21"/>
                <a:gd name="T49" fmla="*/ 1 h 12"/>
                <a:gd name="T50" fmla="*/ 15 w 21"/>
                <a:gd name="T51" fmla="*/ 2 h 12"/>
                <a:gd name="T52" fmla="*/ 21 w 21"/>
                <a:gd name="T53" fmla="*/ 6 h 12"/>
                <a:gd name="T54" fmla="*/ 21 w 21"/>
                <a:gd name="T5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12">
                  <a:moveTo>
                    <a:pt x="21" y="5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1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5" y="4"/>
                    <a:pt x="3" y="5"/>
                  </a:cubicBezTo>
                  <a:cubicBezTo>
                    <a:pt x="3" y="5"/>
                    <a:pt x="2" y="5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6" y="4"/>
                    <a:pt x="7" y="4"/>
                    <a:pt x="9" y="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9" y="3"/>
                    <a:pt x="9" y="2"/>
                    <a:pt x="10" y="2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3" y="1"/>
                    <a:pt x="14" y="2"/>
                    <a:pt x="15" y="2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28" name="Freeform 141">
              <a:extLst>
                <a:ext uri="{FF2B5EF4-FFF2-40B4-BE49-F238E27FC236}">
                  <a16:creationId xmlns:a16="http://schemas.microsoft.com/office/drawing/2014/main" id="{B195BC14-4BBB-4681-9720-92D2E5FFFF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96987" y="6040385"/>
              <a:ext cx="52388" cy="22225"/>
            </a:xfrm>
            <a:custGeom>
              <a:avLst/>
              <a:gdLst>
                <a:gd name="T0" fmla="*/ 7 w 19"/>
                <a:gd name="T1" fmla="*/ 2 h 8"/>
                <a:gd name="T2" fmla="*/ 7 w 19"/>
                <a:gd name="T3" fmla="*/ 3 h 8"/>
                <a:gd name="T4" fmla="*/ 6 w 19"/>
                <a:gd name="T5" fmla="*/ 3 h 8"/>
                <a:gd name="T6" fmla="*/ 6 w 19"/>
                <a:gd name="T7" fmla="*/ 3 h 8"/>
                <a:gd name="T8" fmla="*/ 4 w 19"/>
                <a:gd name="T9" fmla="*/ 2 h 8"/>
                <a:gd name="T10" fmla="*/ 1 w 19"/>
                <a:gd name="T11" fmla="*/ 0 h 8"/>
                <a:gd name="T12" fmla="*/ 0 w 19"/>
                <a:gd name="T13" fmla="*/ 1 h 8"/>
                <a:gd name="T14" fmla="*/ 13 w 19"/>
                <a:gd name="T15" fmla="*/ 8 h 8"/>
                <a:gd name="T16" fmla="*/ 14 w 19"/>
                <a:gd name="T17" fmla="*/ 8 h 8"/>
                <a:gd name="T18" fmla="*/ 13 w 19"/>
                <a:gd name="T19" fmla="*/ 7 h 8"/>
                <a:gd name="T20" fmla="*/ 13 w 19"/>
                <a:gd name="T21" fmla="*/ 7 h 8"/>
                <a:gd name="T22" fmla="*/ 15 w 19"/>
                <a:gd name="T23" fmla="*/ 7 h 8"/>
                <a:gd name="T24" fmla="*/ 17 w 19"/>
                <a:gd name="T25" fmla="*/ 6 h 8"/>
                <a:gd name="T26" fmla="*/ 19 w 19"/>
                <a:gd name="T27" fmla="*/ 4 h 8"/>
                <a:gd name="T28" fmla="*/ 17 w 19"/>
                <a:gd name="T29" fmla="*/ 1 h 8"/>
                <a:gd name="T30" fmla="*/ 12 w 19"/>
                <a:gd name="T31" fmla="*/ 0 h 8"/>
                <a:gd name="T32" fmla="*/ 8 w 19"/>
                <a:gd name="T33" fmla="*/ 1 h 8"/>
                <a:gd name="T34" fmla="*/ 7 w 19"/>
                <a:gd name="T35" fmla="*/ 2 h 8"/>
                <a:gd name="T36" fmla="*/ 16 w 19"/>
                <a:gd name="T37" fmla="*/ 2 h 8"/>
                <a:gd name="T38" fmla="*/ 18 w 19"/>
                <a:gd name="T39" fmla="*/ 4 h 8"/>
                <a:gd name="T40" fmla="*/ 17 w 19"/>
                <a:gd name="T41" fmla="*/ 6 h 8"/>
                <a:gd name="T42" fmla="*/ 14 w 19"/>
                <a:gd name="T43" fmla="*/ 7 h 8"/>
                <a:gd name="T44" fmla="*/ 10 w 19"/>
                <a:gd name="T45" fmla="*/ 5 h 8"/>
                <a:gd name="T46" fmla="*/ 10 w 19"/>
                <a:gd name="T47" fmla="*/ 5 h 8"/>
                <a:gd name="T48" fmla="*/ 7 w 19"/>
                <a:gd name="T49" fmla="*/ 3 h 8"/>
                <a:gd name="T50" fmla="*/ 9 w 19"/>
                <a:gd name="T51" fmla="*/ 1 h 8"/>
                <a:gd name="T52" fmla="*/ 16 w 19"/>
                <a:gd name="T53" fmla="*/ 2 h 8"/>
                <a:gd name="T54" fmla="*/ 16 w 19"/>
                <a:gd name="T5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8">
                  <a:moveTo>
                    <a:pt x="7" y="2"/>
                  </a:moveTo>
                  <a:cubicBezTo>
                    <a:pt x="6" y="2"/>
                    <a:pt x="6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5" y="7"/>
                    <a:pt x="15" y="7"/>
                  </a:cubicBezTo>
                  <a:cubicBezTo>
                    <a:pt x="16" y="7"/>
                    <a:pt x="17" y="7"/>
                    <a:pt x="17" y="6"/>
                  </a:cubicBezTo>
                  <a:cubicBezTo>
                    <a:pt x="19" y="5"/>
                    <a:pt x="19" y="5"/>
                    <a:pt x="19" y="4"/>
                  </a:cubicBezTo>
                  <a:cubicBezTo>
                    <a:pt x="19" y="3"/>
                    <a:pt x="18" y="2"/>
                    <a:pt x="17" y="1"/>
                  </a:cubicBezTo>
                  <a:cubicBezTo>
                    <a:pt x="15" y="0"/>
                    <a:pt x="14" y="0"/>
                    <a:pt x="12" y="0"/>
                  </a:cubicBezTo>
                  <a:cubicBezTo>
                    <a:pt x="11" y="0"/>
                    <a:pt x="9" y="0"/>
                    <a:pt x="8" y="1"/>
                  </a:cubicBezTo>
                  <a:cubicBezTo>
                    <a:pt x="7" y="1"/>
                    <a:pt x="7" y="1"/>
                    <a:pt x="7" y="2"/>
                  </a:cubicBezTo>
                  <a:close/>
                  <a:moveTo>
                    <a:pt x="16" y="2"/>
                  </a:moveTo>
                  <a:cubicBezTo>
                    <a:pt x="17" y="2"/>
                    <a:pt x="18" y="3"/>
                    <a:pt x="18" y="4"/>
                  </a:cubicBezTo>
                  <a:cubicBezTo>
                    <a:pt x="18" y="5"/>
                    <a:pt x="18" y="5"/>
                    <a:pt x="17" y="6"/>
                  </a:cubicBezTo>
                  <a:cubicBezTo>
                    <a:pt x="16" y="6"/>
                    <a:pt x="15" y="7"/>
                    <a:pt x="14" y="7"/>
                  </a:cubicBezTo>
                  <a:cubicBezTo>
                    <a:pt x="12" y="6"/>
                    <a:pt x="11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7" y="4"/>
                    <a:pt x="7" y="3"/>
                  </a:cubicBezTo>
                  <a:cubicBezTo>
                    <a:pt x="7" y="2"/>
                    <a:pt x="8" y="2"/>
                    <a:pt x="9" y="1"/>
                  </a:cubicBezTo>
                  <a:cubicBezTo>
                    <a:pt x="11" y="0"/>
                    <a:pt x="13" y="0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29" name="Freeform 142">
              <a:extLst>
                <a:ext uri="{FF2B5EF4-FFF2-40B4-BE49-F238E27FC236}">
                  <a16:creationId xmlns:a16="http://schemas.microsoft.com/office/drawing/2014/main" id="{75432A19-38D0-4C64-9282-71D8204C4D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41437" y="6024510"/>
              <a:ext cx="38100" cy="19050"/>
            </a:xfrm>
            <a:custGeom>
              <a:avLst/>
              <a:gdLst>
                <a:gd name="T0" fmla="*/ 13 w 14"/>
                <a:gd name="T1" fmla="*/ 5 h 7"/>
                <a:gd name="T2" fmla="*/ 14 w 14"/>
                <a:gd name="T3" fmla="*/ 4 h 7"/>
                <a:gd name="T4" fmla="*/ 13 w 14"/>
                <a:gd name="T5" fmla="*/ 4 h 7"/>
                <a:gd name="T6" fmla="*/ 12 w 14"/>
                <a:gd name="T7" fmla="*/ 5 h 7"/>
                <a:gd name="T8" fmla="*/ 11 w 14"/>
                <a:gd name="T9" fmla="*/ 6 h 7"/>
                <a:gd name="T10" fmla="*/ 7 w 14"/>
                <a:gd name="T11" fmla="*/ 7 h 7"/>
                <a:gd name="T12" fmla="*/ 4 w 14"/>
                <a:gd name="T13" fmla="*/ 6 h 7"/>
                <a:gd name="T14" fmla="*/ 10 w 14"/>
                <a:gd name="T15" fmla="*/ 2 h 7"/>
                <a:gd name="T16" fmla="*/ 10 w 14"/>
                <a:gd name="T17" fmla="*/ 1 h 7"/>
                <a:gd name="T18" fmla="*/ 6 w 14"/>
                <a:gd name="T19" fmla="*/ 0 h 7"/>
                <a:gd name="T20" fmla="*/ 2 w 14"/>
                <a:gd name="T21" fmla="*/ 1 h 7"/>
                <a:gd name="T22" fmla="*/ 0 w 14"/>
                <a:gd name="T23" fmla="*/ 3 h 7"/>
                <a:gd name="T24" fmla="*/ 3 w 14"/>
                <a:gd name="T25" fmla="*/ 6 h 7"/>
                <a:gd name="T26" fmla="*/ 7 w 14"/>
                <a:gd name="T27" fmla="*/ 7 h 7"/>
                <a:gd name="T28" fmla="*/ 12 w 14"/>
                <a:gd name="T29" fmla="*/ 6 h 7"/>
                <a:gd name="T30" fmla="*/ 13 w 14"/>
                <a:gd name="T31" fmla="*/ 5 h 7"/>
                <a:gd name="T32" fmla="*/ 5 w 14"/>
                <a:gd name="T33" fmla="*/ 1 h 7"/>
                <a:gd name="T34" fmla="*/ 9 w 14"/>
                <a:gd name="T35" fmla="*/ 2 h 7"/>
                <a:gd name="T36" fmla="*/ 3 w 14"/>
                <a:gd name="T37" fmla="*/ 5 h 7"/>
                <a:gd name="T38" fmla="*/ 1 w 14"/>
                <a:gd name="T39" fmla="*/ 3 h 7"/>
                <a:gd name="T40" fmla="*/ 3 w 14"/>
                <a:gd name="T41" fmla="*/ 1 h 7"/>
                <a:gd name="T42" fmla="*/ 5 w 14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7">
                  <a:moveTo>
                    <a:pt x="13" y="5"/>
                  </a:moveTo>
                  <a:cubicBezTo>
                    <a:pt x="13" y="5"/>
                    <a:pt x="14" y="5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1" y="6"/>
                    <a:pt x="11" y="6"/>
                  </a:cubicBezTo>
                  <a:cubicBezTo>
                    <a:pt x="10" y="6"/>
                    <a:pt x="9" y="7"/>
                    <a:pt x="7" y="7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4"/>
                    <a:pt x="1" y="5"/>
                    <a:pt x="3" y="6"/>
                  </a:cubicBezTo>
                  <a:cubicBezTo>
                    <a:pt x="4" y="7"/>
                    <a:pt x="6" y="7"/>
                    <a:pt x="7" y="7"/>
                  </a:cubicBezTo>
                  <a:cubicBezTo>
                    <a:pt x="9" y="7"/>
                    <a:pt x="10" y="7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lose/>
                  <a:moveTo>
                    <a:pt x="5" y="1"/>
                  </a:moveTo>
                  <a:cubicBezTo>
                    <a:pt x="7" y="1"/>
                    <a:pt x="8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30" name="Freeform 143">
              <a:extLst>
                <a:ext uri="{FF2B5EF4-FFF2-40B4-BE49-F238E27FC236}">
                  <a16:creationId xmlns:a16="http://schemas.microsoft.com/office/drawing/2014/main" id="{A9705377-FE03-40FA-89A9-A9AC2A125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3662" y="6010223"/>
              <a:ext cx="26988" cy="22225"/>
            </a:xfrm>
            <a:custGeom>
              <a:avLst/>
              <a:gdLst>
                <a:gd name="T0" fmla="*/ 2 w 10"/>
                <a:gd name="T1" fmla="*/ 2 h 8"/>
                <a:gd name="T2" fmla="*/ 3 w 10"/>
                <a:gd name="T3" fmla="*/ 3 h 8"/>
                <a:gd name="T4" fmla="*/ 3 w 10"/>
                <a:gd name="T5" fmla="*/ 3 h 8"/>
                <a:gd name="T6" fmla="*/ 1 w 10"/>
                <a:gd name="T7" fmla="*/ 2 h 8"/>
                <a:gd name="T8" fmla="*/ 0 w 10"/>
                <a:gd name="T9" fmla="*/ 3 h 8"/>
                <a:gd name="T10" fmla="*/ 9 w 10"/>
                <a:gd name="T11" fmla="*/ 8 h 8"/>
                <a:gd name="T12" fmla="*/ 10 w 10"/>
                <a:gd name="T13" fmla="*/ 7 h 8"/>
                <a:gd name="T14" fmla="*/ 5 w 10"/>
                <a:gd name="T15" fmla="*/ 4 h 8"/>
                <a:gd name="T16" fmla="*/ 3 w 10"/>
                <a:gd name="T17" fmla="*/ 3 h 8"/>
                <a:gd name="T18" fmla="*/ 4 w 10"/>
                <a:gd name="T19" fmla="*/ 1 h 8"/>
                <a:gd name="T20" fmla="*/ 6 w 10"/>
                <a:gd name="T21" fmla="*/ 0 h 8"/>
                <a:gd name="T22" fmla="*/ 5 w 10"/>
                <a:gd name="T23" fmla="*/ 0 h 8"/>
                <a:gd name="T24" fmla="*/ 4 w 10"/>
                <a:gd name="T25" fmla="*/ 0 h 8"/>
                <a:gd name="T26" fmla="*/ 2 w 10"/>
                <a:gd name="T2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8">
                  <a:moveTo>
                    <a:pt x="2" y="2"/>
                  </a:moveTo>
                  <a:cubicBezTo>
                    <a:pt x="2" y="2"/>
                    <a:pt x="2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31" name="Freeform 144">
              <a:extLst>
                <a:ext uri="{FF2B5EF4-FFF2-40B4-BE49-F238E27FC236}">
                  <a16:creationId xmlns:a16="http://schemas.microsoft.com/office/drawing/2014/main" id="{A778012C-2F4C-4377-BF47-A3C7DA8AC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3824" y="5987998"/>
              <a:ext cx="38100" cy="19050"/>
            </a:xfrm>
            <a:custGeom>
              <a:avLst/>
              <a:gdLst>
                <a:gd name="T0" fmla="*/ 1 w 14"/>
                <a:gd name="T1" fmla="*/ 0 h 7"/>
                <a:gd name="T2" fmla="*/ 1 w 14"/>
                <a:gd name="T3" fmla="*/ 0 h 7"/>
                <a:gd name="T4" fmla="*/ 0 w 14"/>
                <a:gd name="T5" fmla="*/ 4 h 7"/>
                <a:gd name="T6" fmla="*/ 1 w 14"/>
                <a:gd name="T7" fmla="*/ 4 h 7"/>
                <a:gd name="T8" fmla="*/ 1 w 14"/>
                <a:gd name="T9" fmla="*/ 1 h 7"/>
                <a:gd name="T10" fmla="*/ 1 w 14"/>
                <a:gd name="T11" fmla="*/ 1 h 7"/>
                <a:gd name="T12" fmla="*/ 4 w 14"/>
                <a:gd name="T13" fmla="*/ 2 h 7"/>
                <a:gd name="T14" fmla="*/ 13 w 14"/>
                <a:gd name="T15" fmla="*/ 7 h 7"/>
                <a:gd name="T16" fmla="*/ 14 w 14"/>
                <a:gd name="T17" fmla="*/ 7 h 7"/>
                <a:gd name="T18" fmla="*/ 1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32" name="Freeform 145">
              <a:extLst>
                <a:ext uri="{FF2B5EF4-FFF2-40B4-BE49-F238E27FC236}">
                  <a16:creationId xmlns:a16="http://schemas.microsoft.com/office/drawing/2014/main" id="{0B94B0C5-C79B-4B42-AF9B-560332048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6049" y="5972123"/>
              <a:ext cx="52388" cy="26988"/>
            </a:xfrm>
            <a:custGeom>
              <a:avLst/>
              <a:gdLst>
                <a:gd name="T0" fmla="*/ 18 w 19"/>
                <a:gd name="T1" fmla="*/ 5 h 10"/>
                <a:gd name="T2" fmla="*/ 11 w 19"/>
                <a:gd name="T3" fmla="*/ 9 h 10"/>
                <a:gd name="T4" fmla="*/ 11 w 19"/>
                <a:gd name="T5" fmla="*/ 9 h 10"/>
                <a:gd name="T6" fmla="*/ 11 w 19"/>
                <a:gd name="T7" fmla="*/ 5 h 10"/>
                <a:gd name="T8" fmla="*/ 10 w 19"/>
                <a:gd name="T9" fmla="*/ 2 h 10"/>
                <a:gd name="T10" fmla="*/ 9 w 19"/>
                <a:gd name="T11" fmla="*/ 0 h 10"/>
                <a:gd name="T12" fmla="*/ 5 w 19"/>
                <a:gd name="T13" fmla="*/ 0 h 10"/>
                <a:gd name="T14" fmla="*/ 2 w 19"/>
                <a:gd name="T15" fmla="*/ 1 h 10"/>
                <a:gd name="T16" fmla="*/ 0 w 19"/>
                <a:gd name="T17" fmla="*/ 3 h 10"/>
                <a:gd name="T18" fmla="*/ 1 w 19"/>
                <a:gd name="T19" fmla="*/ 3 h 10"/>
                <a:gd name="T20" fmla="*/ 3 w 19"/>
                <a:gd name="T21" fmla="*/ 1 h 10"/>
                <a:gd name="T22" fmla="*/ 5 w 19"/>
                <a:gd name="T23" fmla="*/ 0 h 10"/>
                <a:gd name="T24" fmla="*/ 8 w 19"/>
                <a:gd name="T25" fmla="*/ 1 h 10"/>
                <a:gd name="T26" fmla="*/ 9 w 19"/>
                <a:gd name="T27" fmla="*/ 2 h 10"/>
                <a:gd name="T28" fmla="*/ 10 w 19"/>
                <a:gd name="T29" fmla="*/ 3 h 10"/>
                <a:gd name="T30" fmla="*/ 10 w 19"/>
                <a:gd name="T31" fmla="*/ 6 h 10"/>
                <a:gd name="T32" fmla="*/ 10 w 19"/>
                <a:gd name="T33" fmla="*/ 10 h 10"/>
                <a:gd name="T34" fmla="*/ 11 w 19"/>
                <a:gd name="T35" fmla="*/ 10 h 10"/>
                <a:gd name="T36" fmla="*/ 19 w 19"/>
                <a:gd name="T37" fmla="*/ 6 h 10"/>
                <a:gd name="T38" fmla="*/ 18 w 19"/>
                <a:gd name="T3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0">
                  <a:moveTo>
                    <a:pt x="18" y="5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3"/>
                    <a:pt x="10" y="2"/>
                  </a:cubicBezTo>
                  <a:cubicBezTo>
                    <a:pt x="10" y="2"/>
                    <a:pt x="10" y="1"/>
                    <a:pt x="9" y="0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8" y="1"/>
                    <a:pt x="9" y="2"/>
                    <a:pt x="9" y="2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5"/>
                    <a:pt x="18" y="5"/>
                    <a:pt x="18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33" name="Freeform 146">
              <a:extLst>
                <a:ext uri="{FF2B5EF4-FFF2-40B4-BE49-F238E27FC236}">
                  <a16:creationId xmlns:a16="http://schemas.microsoft.com/office/drawing/2014/main" id="{AA0712FD-5F6F-4744-AFEB-A8B3C47CD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68474" y="6648398"/>
              <a:ext cx="146050" cy="77788"/>
            </a:xfrm>
            <a:custGeom>
              <a:avLst/>
              <a:gdLst>
                <a:gd name="T0" fmla="*/ 26 w 53"/>
                <a:gd name="T1" fmla="*/ 0 h 28"/>
                <a:gd name="T2" fmla="*/ 9 w 53"/>
                <a:gd name="T3" fmla="*/ 4 h 28"/>
                <a:gd name="T4" fmla="*/ 9 w 53"/>
                <a:gd name="T5" fmla="*/ 24 h 28"/>
                <a:gd name="T6" fmla="*/ 26 w 53"/>
                <a:gd name="T7" fmla="*/ 28 h 28"/>
                <a:gd name="T8" fmla="*/ 43 w 53"/>
                <a:gd name="T9" fmla="*/ 24 h 28"/>
                <a:gd name="T10" fmla="*/ 43 w 53"/>
                <a:gd name="T11" fmla="*/ 4 h 28"/>
                <a:gd name="T12" fmla="*/ 26 w 5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8">
                  <a:moveTo>
                    <a:pt x="26" y="0"/>
                  </a:moveTo>
                  <a:cubicBezTo>
                    <a:pt x="20" y="0"/>
                    <a:pt x="14" y="1"/>
                    <a:pt x="9" y="4"/>
                  </a:cubicBezTo>
                  <a:cubicBezTo>
                    <a:pt x="0" y="10"/>
                    <a:pt x="0" y="18"/>
                    <a:pt x="9" y="24"/>
                  </a:cubicBezTo>
                  <a:cubicBezTo>
                    <a:pt x="14" y="27"/>
                    <a:pt x="20" y="28"/>
                    <a:pt x="26" y="28"/>
                  </a:cubicBezTo>
                  <a:cubicBezTo>
                    <a:pt x="32" y="28"/>
                    <a:pt x="39" y="27"/>
                    <a:pt x="43" y="24"/>
                  </a:cubicBezTo>
                  <a:cubicBezTo>
                    <a:pt x="53" y="18"/>
                    <a:pt x="53" y="10"/>
                    <a:pt x="43" y="4"/>
                  </a:cubicBezTo>
                  <a:cubicBezTo>
                    <a:pt x="39" y="1"/>
                    <a:pt x="32" y="0"/>
                    <a:pt x="26" y="0"/>
                  </a:cubicBezTo>
                </a:path>
              </a:pathLst>
            </a:custGeom>
            <a:solidFill>
              <a:srgbClr val="140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34" name="Freeform 147">
              <a:extLst>
                <a:ext uri="{FF2B5EF4-FFF2-40B4-BE49-F238E27FC236}">
                  <a16:creationId xmlns:a16="http://schemas.microsoft.com/office/drawing/2014/main" id="{69A050E5-9B67-4CCC-8F30-277B95B0B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3087" y="6689673"/>
              <a:ext cx="6350" cy="3175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2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35" name="Freeform 148">
              <a:extLst>
                <a:ext uri="{FF2B5EF4-FFF2-40B4-BE49-F238E27FC236}">
                  <a16:creationId xmlns:a16="http://schemas.microsoft.com/office/drawing/2014/main" id="{5245567C-6BEF-412B-8508-F0586C2089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1812" y="6665860"/>
              <a:ext cx="69850" cy="38100"/>
            </a:xfrm>
            <a:custGeom>
              <a:avLst/>
              <a:gdLst>
                <a:gd name="T0" fmla="*/ 0 w 25"/>
                <a:gd name="T1" fmla="*/ 5 h 14"/>
                <a:gd name="T2" fmla="*/ 2 w 25"/>
                <a:gd name="T3" fmla="*/ 6 h 14"/>
                <a:gd name="T4" fmla="*/ 2 w 25"/>
                <a:gd name="T5" fmla="*/ 6 h 14"/>
                <a:gd name="T6" fmla="*/ 9 w 25"/>
                <a:gd name="T7" fmla="*/ 7 h 14"/>
                <a:gd name="T8" fmla="*/ 9 w 25"/>
                <a:gd name="T9" fmla="*/ 7 h 14"/>
                <a:gd name="T10" fmla="*/ 20 w 25"/>
                <a:gd name="T11" fmla="*/ 14 h 14"/>
                <a:gd name="T12" fmla="*/ 23 w 25"/>
                <a:gd name="T13" fmla="*/ 14 h 14"/>
                <a:gd name="T14" fmla="*/ 24 w 25"/>
                <a:gd name="T15" fmla="*/ 13 h 14"/>
                <a:gd name="T16" fmla="*/ 24 w 25"/>
                <a:gd name="T17" fmla="*/ 12 h 14"/>
                <a:gd name="T18" fmla="*/ 13 w 25"/>
                <a:gd name="T19" fmla="*/ 5 h 14"/>
                <a:gd name="T20" fmla="*/ 13 w 25"/>
                <a:gd name="T21" fmla="*/ 5 h 14"/>
                <a:gd name="T22" fmla="*/ 11 w 25"/>
                <a:gd name="T23" fmla="*/ 1 h 14"/>
                <a:gd name="T24" fmla="*/ 10 w 25"/>
                <a:gd name="T25" fmla="*/ 1 h 14"/>
                <a:gd name="T26" fmla="*/ 11 w 25"/>
                <a:gd name="T27" fmla="*/ 1 h 14"/>
                <a:gd name="T28" fmla="*/ 9 w 25"/>
                <a:gd name="T29" fmla="*/ 0 h 14"/>
                <a:gd name="T30" fmla="*/ 0 w 25"/>
                <a:gd name="T31" fmla="*/ 5 h 14"/>
                <a:gd name="T32" fmla="*/ 17 w 25"/>
                <a:gd name="T33" fmla="*/ 9 h 14"/>
                <a:gd name="T34" fmla="*/ 17 w 25"/>
                <a:gd name="T35" fmla="*/ 10 h 14"/>
                <a:gd name="T36" fmla="*/ 15 w 25"/>
                <a:gd name="T37" fmla="*/ 10 h 14"/>
                <a:gd name="T38" fmla="*/ 13 w 25"/>
                <a:gd name="T39" fmla="*/ 8 h 14"/>
                <a:gd name="T40" fmla="*/ 13 w 25"/>
                <a:gd name="T41" fmla="*/ 7 h 14"/>
                <a:gd name="T42" fmla="*/ 15 w 25"/>
                <a:gd name="T43" fmla="*/ 7 h 14"/>
                <a:gd name="T44" fmla="*/ 17 w 25"/>
                <a:gd name="T4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14">
                  <a:moveTo>
                    <a:pt x="0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6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3"/>
                    <a:pt x="25" y="12"/>
                    <a:pt x="24" y="1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3" y="2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0" y="5"/>
                  </a:lnTo>
                  <a:close/>
                  <a:moveTo>
                    <a:pt x="17" y="9"/>
                  </a:moveTo>
                  <a:cubicBezTo>
                    <a:pt x="18" y="9"/>
                    <a:pt x="18" y="9"/>
                    <a:pt x="17" y="10"/>
                  </a:cubicBezTo>
                  <a:cubicBezTo>
                    <a:pt x="17" y="10"/>
                    <a:pt x="16" y="10"/>
                    <a:pt x="15" y="1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7"/>
                    <a:pt x="13" y="7"/>
                  </a:cubicBezTo>
                  <a:cubicBezTo>
                    <a:pt x="13" y="7"/>
                    <a:pt x="14" y="7"/>
                    <a:pt x="15" y="7"/>
                  </a:cubicBezTo>
                  <a:lnTo>
                    <a:pt x="17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36" name="Freeform 149">
              <a:extLst>
                <a:ext uri="{FF2B5EF4-FFF2-40B4-BE49-F238E27FC236}">
                  <a16:creationId xmlns:a16="http://schemas.microsoft.com/office/drawing/2014/main" id="{A6A8F99C-36EF-44AD-B766-77E1C87C6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1374" y="6453135"/>
              <a:ext cx="146050" cy="74613"/>
            </a:xfrm>
            <a:custGeom>
              <a:avLst/>
              <a:gdLst>
                <a:gd name="T0" fmla="*/ 27 w 53"/>
                <a:gd name="T1" fmla="*/ 0 h 27"/>
                <a:gd name="T2" fmla="*/ 10 w 53"/>
                <a:gd name="T3" fmla="*/ 4 h 27"/>
                <a:gd name="T4" fmla="*/ 10 w 53"/>
                <a:gd name="T5" fmla="*/ 23 h 27"/>
                <a:gd name="T6" fmla="*/ 27 w 53"/>
                <a:gd name="T7" fmla="*/ 27 h 27"/>
                <a:gd name="T8" fmla="*/ 44 w 53"/>
                <a:gd name="T9" fmla="*/ 23 h 27"/>
                <a:gd name="T10" fmla="*/ 44 w 53"/>
                <a:gd name="T11" fmla="*/ 4 h 27"/>
                <a:gd name="T12" fmla="*/ 27 w 53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7">
                  <a:moveTo>
                    <a:pt x="27" y="0"/>
                  </a:moveTo>
                  <a:cubicBezTo>
                    <a:pt x="21" y="0"/>
                    <a:pt x="14" y="1"/>
                    <a:pt x="10" y="4"/>
                  </a:cubicBezTo>
                  <a:cubicBezTo>
                    <a:pt x="0" y="9"/>
                    <a:pt x="0" y="18"/>
                    <a:pt x="10" y="23"/>
                  </a:cubicBezTo>
                  <a:cubicBezTo>
                    <a:pt x="14" y="26"/>
                    <a:pt x="21" y="27"/>
                    <a:pt x="27" y="27"/>
                  </a:cubicBezTo>
                  <a:cubicBezTo>
                    <a:pt x="33" y="27"/>
                    <a:pt x="39" y="26"/>
                    <a:pt x="44" y="23"/>
                  </a:cubicBezTo>
                  <a:cubicBezTo>
                    <a:pt x="53" y="18"/>
                    <a:pt x="53" y="9"/>
                    <a:pt x="44" y="4"/>
                  </a:cubicBezTo>
                  <a:cubicBezTo>
                    <a:pt x="39" y="1"/>
                    <a:pt x="33" y="0"/>
                    <a:pt x="27" y="0"/>
                  </a:cubicBezTo>
                </a:path>
              </a:pathLst>
            </a:custGeom>
            <a:solidFill>
              <a:srgbClr val="261E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37" name="Freeform 150">
              <a:extLst>
                <a:ext uri="{FF2B5EF4-FFF2-40B4-BE49-F238E27FC236}">
                  <a16:creationId xmlns:a16="http://schemas.microsoft.com/office/drawing/2014/main" id="{23F117D1-E52D-4AEB-9837-0A315032A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55824" y="6472185"/>
              <a:ext cx="65088" cy="38100"/>
            </a:xfrm>
            <a:custGeom>
              <a:avLst/>
              <a:gdLst>
                <a:gd name="T0" fmla="*/ 9 w 24"/>
                <a:gd name="T1" fmla="*/ 6 h 14"/>
                <a:gd name="T2" fmla="*/ 9 w 24"/>
                <a:gd name="T3" fmla="*/ 8 h 14"/>
                <a:gd name="T4" fmla="*/ 14 w 24"/>
                <a:gd name="T5" fmla="*/ 8 h 14"/>
                <a:gd name="T6" fmla="*/ 14 w 24"/>
                <a:gd name="T7" fmla="*/ 6 h 14"/>
                <a:gd name="T8" fmla="*/ 9 w 24"/>
                <a:gd name="T9" fmla="*/ 6 h 14"/>
                <a:gd name="T10" fmla="*/ 13 w 24"/>
                <a:gd name="T11" fmla="*/ 1 h 14"/>
                <a:gd name="T12" fmla="*/ 11 w 24"/>
                <a:gd name="T13" fmla="*/ 2 h 14"/>
                <a:gd name="T14" fmla="*/ 10 w 24"/>
                <a:gd name="T15" fmla="*/ 2 h 14"/>
                <a:gd name="T16" fmla="*/ 8 w 24"/>
                <a:gd name="T17" fmla="*/ 1 h 14"/>
                <a:gd name="T18" fmla="*/ 7 w 24"/>
                <a:gd name="T19" fmla="*/ 1 h 14"/>
                <a:gd name="T20" fmla="*/ 2 w 24"/>
                <a:gd name="T21" fmla="*/ 4 h 14"/>
                <a:gd name="T22" fmla="*/ 2 w 24"/>
                <a:gd name="T23" fmla="*/ 5 h 14"/>
                <a:gd name="T24" fmla="*/ 3 w 24"/>
                <a:gd name="T25" fmla="*/ 6 h 14"/>
                <a:gd name="T26" fmla="*/ 3 w 24"/>
                <a:gd name="T27" fmla="*/ 7 h 14"/>
                <a:gd name="T28" fmla="*/ 1 w 24"/>
                <a:gd name="T29" fmla="*/ 8 h 14"/>
                <a:gd name="T30" fmla="*/ 1 w 24"/>
                <a:gd name="T31" fmla="*/ 10 h 14"/>
                <a:gd name="T32" fmla="*/ 8 w 24"/>
                <a:gd name="T33" fmla="*/ 14 h 14"/>
                <a:gd name="T34" fmla="*/ 11 w 24"/>
                <a:gd name="T35" fmla="*/ 14 h 14"/>
                <a:gd name="T36" fmla="*/ 23 w 24"/>
                <a:gd name="T37" fmla="*/ 7 h 14"/>
                <a:gd name="T38" fmla="*/ 23 w 24"/>
                <a:gd name="T39" fmla="*/ 5 h 14"/>
                <a:gd name="T40" fmla="*/ 16 w 24"/>
                <a:gd name="T41" fmla="*/ 1 h 14"/>
                <a:gd name="T42" fmla="*/ 13 w 24"/>
                <a:gd name="T43" fmla="*/ 1 h 14"/>
                <a:gd name="T44" fmla="*/ 16 w 24"/>
                <a:gd name="T45" fmla="*/ 9 h 14"/>
                <a:gd name="T46" fmla="*/ 8 w 24"/>
                <a:gd name="T47" fmla="*/ 9 h 14"/>
                <a:gd name="T48" fmla="*/ 8 w 24"/>
                <a:gd name="T49" fmla="*/ 5 h 14"/>
                <a:gd name="T50" fmla="*/ 16 w 24"/>
                <a:gd name="T51" fmla="*/ 5 h 14"/>
                <a:gd name="T52" fmla="*/ 16 w 24"/>
                <a:gd name="T53" fmla="*/ 9 h 14"/>
                <a:gd name="T54" fmla="*/ 15 w 24"/>
                <a:gd name="T55" fmla="*/ 3 h 14"/>
                <a:gd name="T56" fmla="*/ 14 w 24"/>
                <a:gd name="T57" fmla="*/ 3 h 14"/>
                <a:gd name="T58" fmla="*/ 14 w 24"/>
                <a:gd name="T59" fmla="*/ 2 h 14"/>
                <a:gd name="T60" fmla="*/ 15 w 24"/>
                <a:gd name="T61" fmla="*/ 2 h 14"/>
                <a:gd name="T62" fmla="*/ 15 w 24"/>
                <a:gd name="T6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4">
                  <a:moveTo>
                    <a:pt x="9" y="6"/>
                  </a:moveTo>
                  <a:cubicBezTo>
                    <a:pt x="8" y="6"/>
                    <a:pt x="8" y="8"/>
                    <a:pt x="9" y="8"/>
                  </a:cubicBezTo>
                  <a:cubicBezTo>
                    <a:pt x="11" y="9"/>
                    <a:pt x="13" y="9"/>
                    <a:pt x="14" y="8"/>
                  </a:cubicBezTo>
                  <a:cubicBezTo>
                    <a:pt x="15" y="8"/>
                    <a:pt x="15" y="6"/>
                    <a:pt x="14" y="6"/>
                  </a:cubicBezTo>
                  <a:cubicBezTo>
                    <a:pt x="13" y="5"/>
                    <a:pt x="11" y="5"/>
                    <a:pt x="9" y="6"/>
                  </a:cubicBezTo>
                  <a:close/>
                  <a:moveTo>
                    <a:pt x="13" y="1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4"/>
                    <a:pt x="11" y="14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6"/>
                    <a:pt x="24" y="5"/>
                    <a:pt x="23" y="5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0"/>
                    <a:pt x="14" y="0"/>
                    <a:pt x="13" y="1"/>
                  </a:cubicBezTo>
                  <a:close/>
                  <a:moveTo>
                    <a:pt x="16" y="9"/>
                  </a:moveTo>
                  <a:cubicBezTo>
                    <a:pt x="13" y="10"/>
                    <a:pt x="10" y="10"/>
                    <a:pt x="8" y="9"/>
                  </a:cubicBezTo>
                  <a:cubicBezTo>
                    <a:pt x="6" y="8"/>
                    <a:pt x="6" y="6"/>
                    <a:pt x="8" y="5"/>
                  </a:cubicBezTo>
                  <a:cubicBezTo>
                    <a:pt x="10" y="4"/>
                    <a:pt x="13" y="4"/>
                    <a:pt x="16" y="5"/>
                  </a:cubicBezTo>
                  <a:cubicBezTo>
                    <a:pt x="18" y="6"/>
                    <a:pt x="18" y="8"/>
                    <a:pt x="16" y="9"/>
                  </a:cubicBezTo>
                  <a:close/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38" name="Freeform 151">
              <a:extLst>
                <a:ext uri="{FF2B5EF4-FFF2-40B4-BE49-F238E27FC236}">
                  <a16:creationId xmlns:a16="http://schemas.microsoft.com/office/drawing/2014/main" id="{1E75F9E6-03EC-4041-B139-B24807158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9324" y="5707010"/>
              <a:ext cx="19050" cy="11113"/>
            </a:xfrm>
            <a:custGeom>
              <a:avLst/>
              <a:gdLst>
                <a:gd name="T0" fmla="*/ 12 w 12"/>
                <a:gd name="T1" fmla="*/ 5 h 7"/>
                <a:gd name="T2" fmla="*/ 12 w 12"/>
                <a:gd name="T3" fmla="*/ 5 h 7"/>
                <a:gd name="T4" fmla="*/ 11 w 12"/>
                <a:gd name="T5" fmla="*/ 7 h 7"/>
                <a:gd name="T6" fmla="*/ 11 w 12"/>
                <a:gd name="T7" fmla="*/ 7 h 7"/>
                <a:gd name="T8" fmla="*/ 0 w 12"/>
                <a:gd name="T9" fmla="*/ 2 h 7"/>
                <a:gd name="T10" fmla="*/ 0 w 12"/>
                <a:gd name="T11" fmla="*/ 2 h 7"/>
                <a:gd name="T12" fmla="*/ 2 w 12"/>
                <a:gd name="T13" fmla="*/ 0 h 7"/>
                <a:gd name="T14" fmla="*/ 4 w 12"/>
                <a:gd name="T15" fmla="*/ 0 h 7"/>
                <a:gd name="T16" fmla="*/ 12 w 12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7">
                  <a:moveTo>
                    <a:pt x="12" y="5"/>
                  </a:moveTo>
                  <a:lnTo>
                    <a:pt x="12" y="5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39" name="Freeform 152">
              <a:extLst>
                <a:ext uri="{FF2B5EF4-FFF2-40B4-BE49-F238E27FC236}">
                  <a16:creationId xmlns:a16="http://schemas.microsoft.com/office/drawing/2014/main" id="{D8E4EB22-BE46-419C-A829-28AF000B8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6149" y="5711773"/>
              <a:ext cx="14288" cy="9525"/>
            </a:xfrm>
            <a:custGeom>
              <a:avLst/>
              <a:gdLst>
                <a:gd name="T0" fmla="*/ 9 w 9"/>
                <a:gd name="T1" fmla="*/ 4 h 6"/>
                <a:gd name="T2" fmla="*/ 9 w 9"/>
                <a:gd name="T3" fmla="*/ 6 h 6"/>
                <a:gd name="T4" fmla="*/ 9 w 9"/>
                <a:gd name="T5" fmla="*/ 6 h 6"/>
                <a:gd name="T6" fmla="*/ 7 w 9"/>
                <a:gd name="T7" fmla="*/ 6 h 6"/>
                <a:gd name="T8" fmla="*/ 0 w 9"/>
                <a:gd name="T9" fmla="*/ 2 h 6"/>
                <a:gd name="T10" fmla="*/ 0 w 9"/>
                <a:gd name="T11" fmla="*/ 2 h 6"/>
                <a:gd name="T12" fmla="*/ 2 w 9"/>
                <a:gd name="T13" fmla="*/ 0 h 6"/>
                <a:gd name="T14" fmla="*/ 4 w 9"/>
                <a:gd name="T15" fmla="*/ 0 h 6"/>
                <a:gd name="T16" fmla="*/ 9 w 9"/>
                <a:gd name="T1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">
                  <a:moveTo>
                    <a:pt x="9" y="4"/>
                  </a:moveTo>
                  <a:lnTo>
                    <a:pt x="9" y="6"/>
                  </a:lnTo>
                  <a:lnTo>
                    <a:pt x="9" y="6"/>
                  </a:lnTo>
                  <a:lnTo>
                    <a:pt x="7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40" name="Freeform 153">
              <a:extLst>
                <a:ext uri="{FF2B5EF4-FFF2-40B4-BE49-F238E27FC236}">
                  <a16:creationId xmlns:a16="http://schemas.microsoft.com/office/drawing/2014/main" id="{4D14EC8B-63F0-45D0-B6A3-2A7E4166C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4562" y="5718123"/>
              <a:ext cx="11113" cy="7938"/>
            </a:xfrm>
            <a:custGeom>
              <a:avLst/>
              <a:gdLst>
                <a:gd name="T0" fmla="*/ 7 w 7"/>
                <a:gd name="T1" fmla="*/ 3 h 5"/>
                <a:gd name="T2" fmla="*/ 7 w 7"/>
                <a:gd name="T3" fmla="*/ 3 h 5"/>
                <a:gd name="T4" fmla="*/ 5 w 7"/>
                <a:gd name="T5" fmla="*/ 5 h 5"/>
                <a:gd name="T6" fmla="*/ 5 w 7"/>
                <a:gd name="T7" fmla="*/ 5 h 5"/>
                <a:gd name="T8" fmla="*/ 0 w 7"/>
                <a:gd name="T9" fmla="*/ 2 h 5"/>
                <a:gd name="T10" fmla="*/ 0 w 7"/>
                <a:gd name="T11" fmla="*/ 2 h 5"/>
                <a:gd name="T12" fmla="*/ 1 w 7"/>
                <a:gd name="T13" fmla="*/ 0 h 5"/>
                <a:gd name="T14" fmla="*/ 3 w 7"/>
                <a:gd name="T15" fmla="*/ 0 h 5"/>
                <a:gd name="T16" fmla="*/ 7 w 7"/>
                <a:gd name="T1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lnTo>
                    <a:pt x="7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41" name="Freeform 154">
              <a:extLst>
                <a:ext uri="{FF2B5EF4-FFF2-40B4-BE49-F238E27FC236}">
                  <a16:creationId xmlns:a16="http://schemas.microsoft.com/office/drawing/2014/main" id="{DF9CA23C-1592-4FA8-B524-7DC4FDE35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1387" y="5722885"/>
              <a:ext cx="7938" cy="6350"/>
            </a:xfrm>
            <a:custGeom>
              <a:avLst/>
              <a:gdLst>
                <a:gd name="T0" fmla="*/ 5 w 5"/>
                <a:gd name="T1" fmla="*/ 2 h 4"/>
                <a:gd name="T2" fmla="*/ 5 w 5"/>
                <a:gd name="T3" fmla="*/ 2 h 4"/>
                <a:gd name="T4" fmla="*/ 3 w 5"/>
                <a:gd name="T5" fmla="*/ 4 h 4"/>
                <a:gd name="T6" fmla="*/ 3 w 5"/>
                <a:gd name="T7" fmla="*/ 4 h 4"/>
                <a:gd name="T8" fmla="*/ 0 w 5"/>
                <a:gd name="T9" fmla="*/ 2 h 4"/>
                <a:gd name="T10" fmla="*/ 0 w 5"/>
                <a:gd name="T11" fmla="*/ 2 h 4"/>
                <a:gd name="T12" fmla="*/ 2 w 5"/>
                <a:gd name="T13" fmla="*/ 0 h 4"/>
                <a:gd name="T14" fmla="*/ 2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lnTo>
                    <a:pt x="5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42" name="Freeform 155">
              <a:extLst>
                <a:ext uri="{FF2B5EF4-FFF2-40B4-BE49-F238E27FC236}">
                  <a16:creationId xmlns:a16="http://schemas.microsoft.com/office/drawing/2014/main" id="{0440352E-8FAE-4F54-94BF-83D98B467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66787" y="5692723"/>
              <a:ext cx="20638" cy="11113"/>
            </a:xfrm>
            <a:custGeom>
              <a:avLst/>
              <a:gdLst>
                <a:gd name="T0" fmla="*/ 2 w 8"/>
                <a:gd name="T1" fmla="*/ 4 h 4"/>
                <a:gd name="T2" fmla="*/ 0 w 8"/>
                <a:gd name="T3" fmla="*/ 4 h 4"/>
                <a:gd name="T4" fmla="*/ 8 w 8"/>
                <a:gd name="T5" fmla="*/ 0 h 4"/>
                <a:gd name="T6" fmla="*/ 8 w 8"/>
                <a:gd name="T7" fmla="*/ 1 h 4"/>
                <a:gd name="T8" fmla="*/ 4 w 8"/>
                <a:gd name="T9" fmla="*/ 2 h 4"/>
                <a:gd name="T10" fmla="*/ 2 w 8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8" y="0"/>
                    <a:pt x="8" y="1"/>
                    <a:pt x="8" y="1"/>
                  </a:cubicBezTo>
                  <a:cubicBezTo>
                    <a:pt x="6" y="1"/>
                    <a:pt x="5" y="1"/>
                    <a:pt x="4" y="2"/>
                  </a:cubicBezTo>
                  <a:cubicBezTo>
                    <a:pt x="2" y="3"/>
                    <a:pt x="2" y="3"/>
                    <a:pt x="2" y="4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43" name="Freeform 156">
              <a:extLst>
                <a:ext uri="{FF2B5EF4-FFF2-40B4-BE49-F238E27FC236}">
                  <a16:creationId xmlns:a16="http://schemas.microsoft.com/office/drawing/2014/main" id="{BD7570D4-F35A-4125-9C95-FE3D9DF21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4724" y="5695898"/>
              <a:ext cx="12700" cy="7938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3 h 3"/>
                <a:gd name="T4" fmla="*/ 5 w 5"/>
                <a:gd name="T5" fmla="*/ 0 h 3"/>
                <a:gd name="T6" fmla="*/ 5 w 5"/>
                <a:gd name="T7" fmla="*/ 2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44" name="Freeform 157">
              <a:extLst>
                <a:ext uri="{FF2B5EF4-FFF2-40B4-BE49-F238E27FC236}">
                  <a16:creationId xmlns:a16="http://schemas.microsoft.com/office/drawing/2014/main" id="{BCE30CA7-C539-4D30-87FC-A6C631258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2662" y="5700660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45" name="Freeform 158">
              <a:extLst>
                <a:ext uri="{FF2B5EF4-FFF2-40B4-BE49-F238E27FC236}">
                  <a16:creationId xmlns:a16="http://schemas.microsoft.com/office/drawing/2014/main" id="{0E4D4747-2EB8-4554-A25B-60AA7D02F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90599" y="5668910"/>
              <a:ext cx="44450" cy="23813"/>
            </a:xfrm>
            <a:custGeom>
              <a:avLst/>
              <a:gdLst>
                <a:gd name="T0" fmla="*/ 6 w 16"/>
                <a:gd name="T1" fmla="*/ 9 h 9"/>
                <a:gd name="T2" fmla="*/ 5 w 16"/>
                <a:gd name="T3" fmla="*/ 9 h 9"/>
                <a:gd name="T4" fmla="*/ 1 w 16"/>
                <a:gd name="T5" fmla="*/ 7 h 9"/>
                <a:gd name="T6" fmla="*/ 1 w 16"/>
                <a:gd name="T7" fmla="*/ 6 h 9"/>
                <a:gd name="T8" fmla="*/ 10 w 16"/>
                <a:gd name="T9" fmla="*/ 1 h 9"/>
                <a:gd name="T10" fmla="*/ 11 w 16"/>
                <a:gd name="T11" fmla="*/ 1 h 9"/>
                <a:gd name="T12" fmla="*/ 12 w 16"/>
                <a:gd name="T13" fmla="*/ 1 h 9"/>
                <a:gd name="T14" fmla="*/ 15 w 16"/>
                <a:gd name="T15" fmla="*/ 3 h 9"/>
                <a:gd name="T16" fmla="*/ 15 w 16"/>
                <a:gd name="T17" fmla="*/ 4 h 9"/>
                <a:gd name="T18" fmla="*/ 6 w 16"/>
                <a:gd name="T19" fmla="*/ 9 h 9"/>
                <a:gd name="T20" fmla="*/ 6 w 16"/>
                <a:gd name="T21" fmla="*/ 9 h 9"/>
                <a:gd name="T22" fmla="*/ 11 w 16"/>
                <a:gd name="T23" fmla="*/ 0 h 9"/>
                <a:gd name="T24" fmla="*/ 10 w 16"/>
                <a:gd name="T25" fmla="*/ 0 h 9"/>
                <a:gd name="T26" fmla="*/ 1 w 16"/>
                <a:gd name="T27" fmla="*/ 5 h 9"/>
                <a:gd name="T28" fmla="*/ 1 w 16"/>
                <a:gd name="T29" fmla="*/ 7 h 9"/>
                <a:gd name="T30" fmla="*/ 4 w 16"/>
                <a:gd name="T31" fmla="*/ 9 h 9"/>
                <a:gd name="T32" fmla="*/ 6 w 16"/>
                <a:gd name="T33" fmla="*/ 9 h 9"/>
                <a:gd name="T34" fmla="*/ 7 w 16"/>
                <a:gd name="T35" fmla="*/ 9 h 9"/>
                <a:gd name="T36" fmla="*/ 16 w 16"/>
                <a:gd name="T37" fmla="*/ 4 h 9"/>
                <a:gd name="T38" fmla="*/ 16 w 16"/>
                <a:gd name="T39" fmla="*/ 2 h 9"/>
                <a:gd name="T40" fmla="*/ 12 w 16"/>
                <a:gd name="T41" fmla="*/ 0 h 9"/>
                <a:gd name="T42" fmla="*/ 11 w 16"/>
                <a:gd name="T4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9">
                  <a:moveTo>
                    <a:pt x="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4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6" y="3"/>
                    <a:pt x="16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solidFill>
              <a:srgbClr val="757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46" name="Freeform 159">
              <a:extLst>
                <a:ext uri="{FF2B5EF4-FFF2-40B4-BE49-F238E27FC236}">
                  <a16:creationId xmlns:a16="http://schemas.microsoft.com/office/drawing/2014/main" id="{D39BB519-6CD4-44A7-9B4B-9E5AEAE8C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6949" y="5670498"/>
              <a:ext cx="34925" cy="19050"/>
            </a:xfrm>
            <a:custGeom>
              <a:avLst/>
              <a:gdLst>
                <a:gd name="T0" fmla="*/ 22 w 22"/>
                <a:gd name="T1" fmla="*/ 4 h 12"/>
                <a:gd name="T2" fmla="*/ 22 w 22"/>
                <a:gd name="T3" fmla="*/ 4 h 12"/>
                <a:gd name="T4" fmla="*/ 7 w 22"/>
                <a:gd name="T5" fmla="*/ 12 h 12"/>
                <a:gd name="T6" fmla="*/ 5 w 22"/>
                <a:gd name="T7" fmla="*/ 12 h 12"/>
                <a:gd name="T8" fmla="*/ 0 w 22"/>
                <a:gd name="T9" fmla="*/ 9 h 12"/>
                <a:gd name="T10" fmla="*/ 0 w 22"/>
                <a:gd name="T11" fmla="*/ 9 h 12"/>
                <a:gd name="T12" fmla="*/ 15 w 22"/>
                <a:gd name="T13" fmla="*/ 0 h 12"/>
                <a:gd name="T14" fmla="*/ 15 w 22"/>
                <a:gd name="T15" fmla="*/ 0 h 12"/>
                <a:gd name="T16" fmla="*/ 22 w 22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2">
                  <a:moveTo>
                    <a:pt x="22" y="4"/>
                  </a:moveTo>
                  <a:lnTo>
                    <a:pt x="22" y="4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47" name="Freeform 160">
              <a:extLst>
                <a:ext uri="{FF2B5EF4-FFF2-40B4-BE49-F238E27FC236}">
                  <a16:creationId xmlns:a16="http://schemas.microsoft.com/office/drawing/2014/main" id="{B313DAF4-4079-46FF-B256-9721D95EC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8699" y="567049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0FF6687-935F-4EAD-8C1D-987638A48D85}"/>
              </a:ext>
            </a:extLst>
          </p:cNvPr>
          <p:cNvGrpSpPr/>
          <p:nvPr/>
        </p:nvGrpSpPr>
        <p:grpSpPr>
          <a:xfrm>
            <a:off x="9936968" y="1336510"/>
            <a:ext cx="524601" cy="813488"/>
            <a:chOff x="19876524" y="4243335"/>
            <a:chExt cx="1049338" cy="1627188"/>
          </a:xfrm>
        </p:grpSpPr>
        <p:sp>
          <p:nvSpPr>
            <p:cNvPr id="248" name="Freeform 161">
              <a:extLst>
                <a:ext uri="{FF2B5EF4-FFF2-40B4-BE49-F238E27FC236}">
                  <a16:creationId xmlns:a16="http://schemas.microsoft.com/office/drawing/2014/main" id="{A8690FA8-2251-46E9-8E4D-7E344DC68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6524" y="5262510"/>
              <a:ext cx="1049338" cy="608013"/>
            </a:xfrm>
            <a:custGeom>
              <a:avLst/>
              <a:gdLst>
                <a:gd name="T0" fmla="*/ 313 w 380"/>
                <a:gd name="T1" fmla="*/ 39 h 220"/>
                <a:gd name="T2" fmla="*/ 313 w 380"/>
                <a:gd name="T3" fmla="*/ 181 h 220"/>
                <a:gd name="T4" fmla="*/ 68 w 380"/>
                <a:gd name="T5" fmla="*/ 181 h 220"/>
                <a:gd name="T6" fmla="*/ 68 w 380"/>
                <a:gd name="T7" fmla="*/ 39 h 220"/>
                <a:gd name="T8" fmla="*/ 313 w 380"/>
                <a:gd name="T9" fmla="*/ 3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220">
                  <a:moveTo>
                    <a:pt x="313" y="39"/>
                  </a:moveTo>
                  <a:cubicBezTo>
                    <a:pt x="380" y="78"/>
                    <a:pt x="380" y="142"/>
                    <a:pt x="313" y="181"/>
                  </a:cubicBezTo>
                  <a:cubicBezTo>
                    <a:pt x="245" y="220"/>
                    <a:pt x="135" y="220"/>
                    <a:pt x="68" y="181"/>
                  </a:cubicBezTo>
                  <a:cubicBezTo>
                    <a:pt x="0" y="142"/>
                    <a:pt x="0" y="78"/>
                    <a:pt x="68" y="39"/>
                  </a:cubicBezTo>
                  <a:cubicBezTo>
                    <a:pt x="135" y="0"/>
                    <a:pt x="245" y="0"/>
                    <a:pt x="313" y="39"/>
                  </a:cubicBezTo>
                </a:path>
              </a:pathLst>
            </a:custGeom>
            <a:solidFill>
              <a:srgbClr val="030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49" name="Freeform 162">
              <a:extLst>
                <a:ext uri="{FF2B5EF4-FFF2-40B4-BE49-F238E27FC236}">
                  <a16:creationId xmlns:a16="http://schemas.microsoft.com/office/drawing/2014/main" id="{7D28A0CD-19CA-4776-8CAE-139746A65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6524" y="5245048"/>
              <a:ext cx="1049338" cy="604838"/>
            </a:xfrm>
            <a:custGeom>
              <a:avLst/>
              <a:gdLst>
                <a:gd name="T0" fmla="*/ 313 w 380"/>
                <a:gd name="T1" fmla="*/ 39 h 219"/>
                <a:gd name="T2" fmla="*/ 313 w 380"/>
                <a:gd name="T3" fmla="*/ 180 h 219"/>
                <a:gd name="T4" fmla="*/ 68 w 380"/>
                <a:gd name="T5" fmla="*/ 180 h 219"/>
                <a:gd name="T6" fmla="*/ 68 w 380"/>
                <a:gd name="T7" fmla="*/ 39 h 219"/>
                <a:gd name="T8" fmla="*/ 313 w 380"/>
                <a:gd name="T9" fmla="*/ 3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219">
                  <a:moveTo>
                    <a:pt x="313" y="39"/>
                  </a:moveTo>
                  <a:cubicBezTo>
                    <a:pt x="380" y="78"/>
                    <a:pt x="380" y="141"/>
                    <a:pt x="313" y="180"/>
                  </a:cubicBezTo>
                  <a:cubicBezTo>
                    <a:pt x="245" y="219"/>
                    <a:pt x="135" y="219"/>
                    <a:pt x="68" y="180"/>
                  </a:cubicBezTo>
                  <a:cubicBezTo>
                    <a:pt x="0" y="141"/>
                    <a:pt x="0" y="78"/>
                    <a:pt x="68" y="39"/>
                  </a:cubicBezTo>
                  <a:cubicBezTo>
                    <a:pt x="135" y="0"/>
                    <a:pt x="245" y="0"/>
                    <a:pt x="313" y="39"/>
                  </a:cubicBezTo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50" name="Freeform 163">
              <a:extLst>
                <a:ext uri="{FF2B5EF4-FFF2-40B4-BE49-F238E27FC236}">
                  <a16:creationId xmlns:a16="http://schemas.microsoft.com/office/drawing/2014/main" id="{F4A2CEA1-E501-4994-97D8-99B6582AE7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46374" y="4243335"/>
              <a:ext cx="908050" cy="571500"/>
            </a:xfrm>
            <a:custGeom>
              <a:avLst/>
              <a:gdLst>
                <a:gd name="T0" fmla="*/ 281 w 329"/>
                <a:gd name="T1" fmla="*/ 37 h 207"/>
                <a:gd name="T2" fmla="*/ 50 w 329"/>
                <a:gd name="T3" fmla="*/ 37 h 207"/>
                <a:gd name="T4" fmla="*/ 2 w 329"/>
                <a:gd name="T5" fmla="*/ 108 h 207"/>
                <a:gd name="T6" fmla="*/ 50 w 329"/>
                <a:gd name="T7" fmla="*/ 170 h 207"/>
                <a:gd name="T8" fmla="*/ 281 w 329"/>
                <a:gd name="T9" fmla="*/ 170 h 207"/>
                <a:gd name="T10" fmla="*/ 328 w 329"/>
                <a:gd name="T11" fmla="*/ 112 h 207"/>
                <a:gd name="T12" fmla="*/ 329 w 329"/>
                <a:gd name="T13" fmla="*/ 104 h 207"/>
                <a:gd name="T14" fmla="*/ 281 w 329"/>
                <a:gd name="T15" fmla="*/ 37 h 207"/>
                <a:gd name="T16" fmla="*/ 295 w 329"/>
                <a:gd name="T17" fmla="*/ 136 h 207"/>
                <a:gd name="T18" fmla="*/ 265 w 329"/>
                <a:gd name="T19" fmla="*/ 161 h 207"/>
                <a:gd name="T20" fmla="*/ 66 w 329"/>
                <a:gd name="T21" fmla="*/ 161 h 207"/>
                <a:gd name="T22" fmla="*/ 36 w 329"/>
                <a:gd name="T23" fmla="*/ 136 h 207"/>
                <a:gd name="T24" fmla="*/ 66 w 329"/>
                <a:gd name="T25" fmla="*/ 46 h 207"/>
                <a:gd name="T26" fmla="*/ 265 w 329"/>
                <a:gd name="T27" fmla="*/ 46 h 207"/>
                <a:gd name="T28" fmla="*/ 295 w 329"/>
                <a:gd name="T29" fmla="*/ 13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9" h="207">
                  <a:moveTo>
                    <a:pt x="281" y="37"/>
                  </a:moveTo>
                  <a:cubicBezTo>
                    <a:pt x="217" y="0"/>
                    <a:pt x="114" y="0"/>
                    <a:pt x="50" y="37"/>
                  </a:cubicBezTo>
                  <a:cubicBezTo>
                    <a:pt x="16" y="57"/>
                    <a:pt x="0" y="83"/>
                    <a:pt x="2" y="108"/>
                  </a:cubicBezTo>
                  <a:cubicBezTo>
                    <a:pt x="4" y="131"/>
                    <a:pt x="20" y="153"/>
                    <a:pt x="50" y="170"/>
                  </a:cubicBezTo>
                  <a:cubicBezTo>
                    <a:pt x="114" y="207"/>
                    <a:pt x="217" y="207"/>
                    <a:pt x="281" y="170"/>
                  </a:cubicBezTo>
                  <a:cubicBezTo>
                    <a:pt x="309" y="154"/>
                    <a:pt x="325" y="133"/>
                    <a:pt x="328" y="112"/>
                  </a:cubicBezTo>
                  <a:cubicBezTo>
                    <a:pt x="329" y="104"/>
                    <a:pt x="329" y="104"/>
                    <a:pt x="329" y="104"/>
                  </a:cubicBezTo>
                  <a:cubicBezTo>
                    <a:pt x="329" y="80"/>
                    <a:pt x="313" y="55"/>
                    <a:pt x="281" y="37"/>
                  </a:cubicBezTo>
                  <a:close/>
                  <a:moveTo>
                    <a:pt x="295" y="136"/>
                  </a:moveTo>
                  <a:cubicBezTo>
                    <a:pt x="288" y="145"/>
                    <a:pt x="278" y="154"/>
                    <a:pt x="265" y="161"/>
                  </a:cubicBezTo>
                  <a:cubicBezTo>
                    <a:pt x="210" y="193"/>
                    <a:pt x="121" y="193"/>
                    <a:pt x="66" y="161"/>
                  </a:cubicBezTo>
                  <a:cubicBezTo>
                    <a:pt x="53" y="154"/>
                    <a:pt x="43" y="145"/>
                    <a:pt x="36" y="136"/>
                  </a:cubicBezTo>
                  <a:cubicBezTo>
                    <a:pt x="14" y="106"/>
                    <a:pt x="24" y="70"/>
                    <a:pt x="66" y="46"/>
                  </a:cubicBezTo>
                  <a:cubicBezTo>
                    <a:pt x="121" y="14"/>
                    <a:pt x="210" y="14"/>
                    <a:pt x="265" y="46"/>
                  </a:cubicBezTo>
                  <a:cubicBezTo>
                    <a:pt x="307" y="70"/>
                    <a:pt x="317" y="106"/>
                    <a:pt x="295" y="136"/>
                  </a:cubicBezTo>
                  <a:close/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51" name="Freeform 164">
              <a:extLst>
                <a:ext uri="{FF2B5EF4-FFF2-40B4-BE49-F238E27FC236}">
                  <a16:creationId xmlns:a16="http://schemas.microsoft.com/office/drawing/2014/main" id="{677BCAC5-D598-48A2-9555-3C37666A9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4799" y="4459235"/>
              <a:ext cx="714375" cy="317500"/>
            </a:xfrm>
            <a:custGeom>
              <a:avLst/>
              <a:gdLst>
                <a:gd name="T0" fmla="*/ 259 w 259"/>
                <a:gd name="T1" fmla="*/ 58 h 115"/>
                <a:gd name="T2" fmla="*/ 229 w 259"/>
                <a:gd name="T3" fmla="*/ 83 h 115"/>
                <a:gd name="T4" fmla="*/ 30 w 259"/>
                <a:gd name="T5" fmla="*/ 83 h 115"/>
                <a:gd name="T6" fmla="*/ 0 w 259"/>
                <a:gd name="T7" fmla="*/ 58 h 115"/>
                <a:gd name="T8" fmla="*/ 30 w 259"/>
                <a:gd name="T9" fmla="*/ 32 h 115"/>
                <a:gd name="T10" fmla="*/ 229 w 259"/>
                <a:gd name="T11" fmla="*/ 32 h 115"/>
                <a:gd name="T12" fmla="*/ 259 w 259"/>
                <a:gd name="T13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" h="115">
                  <a:moveTo>
                    <a:pt x="259" y="58"/>
                  </a:moveTo>
                  <a:cubicBezTo>
                    <a:pt x="252" y="67"/>
                    <a:pt x="242" y="76"/>
                    <a:pt x="229" y="83"/>
                  </a:cubicBezTo>
                  <a:cubicBezTo>
                    <a:pt x="174" y="115"/>
                    <a:pt x="85" y="115"/>
                    <a:pt x="30" y="83"/>
                  </a:cubicBezTo>
                  <a:cubicBezTo>
                    <a:pt x="17" y="76"/>
                    <a:pt x="7" y="67"/>
                    <a:pt x="0" y="58"/>
                  </a:cubicBezTo>
                  <a:cubicBezTo>
                    <a:pt x="7" y="48"/>
                    <a:pt x="17" y="40"/>
                    <a:pt x="30" y="32"/>
                  </a:cubicBezTo>
                  <a:cubicBezTo>
                    <a:pt x="85" y="0"/>
                    <a:pt x="174" y="0"/>
                    <a:pt x="229" y="32"/>
                  </a:cubicBezTo>
                  <a:cubicBezTo>
                    <a:pt x="242" y="40"/>
                    <a:pt x="252" y="48"/>
                    <a:pt x="259" y="58"/>
                  </a:cubicBezTo>
                  <a:close/>
                </a:path>
              </a:pathLst>
            </a:custGeom>
            <a:solidFill>
              <a:srgbClr val="352A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52" name="Freeform 165">
              <a:extLst>
                <a:ext uri="{FF2B5EF4-FFF2-40B4-BE49-F238E27FC236}">
                  <a16:creationId xmlns:a16="http://schemas.microsoft.com/office/drawing/2014/main" id="{1C4B33FB-3D09-40D9-85CE-FB8BE8449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7649" y="5010098"/>
              <a:ext cx="830263" cy="533400"/>
            </a:xfrm>
            <a:custGeom>
              <a:avLst/>
              <a:gdLst>
                <a:gd name="T0" fmla="*/ 301 w 301"/>
                <a:gd name="T1" fmla="*/ 3 h 193"/>
                <a:gd name="T2" fmla="*/ 298 w 301"/>
                <a:gd name="T3" fmla="*/ 31 h 193"/>
                <a:gd name="T4" fmla="*/ 298 w 301"/>
                <a:gd name="T5" fmla="*/ 32 h 193"/>
                <a:gd name="T6" fmla="*/ 293 w 301"/>
                <a:gd name="T7" fmla="*/ 106 h 193"/>
                <a:gd name="T8" fmla="*/ 292 w 301"/>
                <a:gd name="T9" fmla="*/ 113 h 193"/>
                <a:gd name="T10" fmla="*/ 292 w 301"/>
                <a:gd name="T11" fmla="*/ 113 h 193"/>
                <a:gd name="T12" fmla="*/ 281 w 301"/>
                <a:gd name="T13" fmla="*/ 138 h 193"/>
                <a:gd name="T14" fmla="*/ 251 w 301"/>
                <a:gd name="T15" fmla="*/ 164 h 193"/>
                <a:gd name="T16" fmla="*/ 193 w 301"/>
                <a:gd name="T17" fmla="*/ 185 h 193"/>
                <a:gd name="T18" fmla="*/ 50 w 301"/>
                <a:gd name="T19" fmla="*/ 164 h 193"/>
                <a:gd name="T20" fmla="*/ 19 w 301"/>
                <a:gd name="T21" fmla="*/ 138 h 193"/>
                <a:gd name="T22" fmla="*/ 9 w 301"/>
                <a:gd name="T23" fmla="*/ 113 h 193"/>
                <a:gd name="T24" fmla="*/ 8 w 301"/>
                <a:gd name="T25" fmla="*/ 113 h 193"/>
                <a:gd name="T26" fmla="*/ 8 w 301"/>
                <a:gd name="T27" fmla="*/ 106 h 193"/>
                <a:gd name="T28" fmla="*/ 8 w 301"/>
                <a:gd name="T29" fmla="*/ 106 h 193"/>
                <a:gd name="T30" fmla="*/ 0 w 301"/>
                <a:gd name="T31" fmla="*/ 0 h 193"/>
                <a:gd name="T32" fmla="*/ 12 w 301"/>
                <a:gd name="T33" fmla="*/ 30 h 193"/>
                <a:gd name="T34" fmla="*/ 39 w 301"/>
                <a:gd name="T35" fmla="*/ 55 h 193"/>
                <a:gd name="T36" fmla="*/ 44 w 301"/>
                <a:gd name="T37" fmla="*/ 58 h 193"/>
                <a:gd name="T38" fmla="*/ 257 w 301"/>
                <a:gd name="T39" fmla="*/ 58 h 193"/>
                <a:gd name="T40" fmla="*/ 262 w 301"/>
                <a:gd name="T41" fmla="*/ 55 h 193"/>
                <a:gd name="T42" fmla="*/ 289 w 301"/>
                <a:gd name="T43" fmla="*/ 30 h 193"/>
                <a:gd name="T44" fmla="*/ 301 w 301"/>
                <a:gd name="T45" fmla="*/ 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1" h="193">
                  <a:moveTo>
                    <a:pt x="301" y="3"/>
                  </a:moveTo>
                  <a:cubicBezTo>
                    <a:pt x="298" y="31"/>
                    <a:pt x="298" y="31"/>
                    <a:pt x="298" y="31"/>
                  </a:cubicBezTo>
                  <a:cubicBezTo>
                    <a:pt x="298" y="32"/>
                    <a:pt x="298" y="32"/>
                    <a:pt x="298" y="32"/>
                  </a:cubicBezTo>
                  <a:cubicBezTo>
                    <a:pt x="293" y="106"/>
                    <a:pt x="293" y="106"/>
                    <a:pt x="293" y="106"/>
                  </a:cubicBezTo>
                  <a:cubicBezTo>
                    <a:pt x="292" y="113"/>
                    <a:pt x="292" y="113"/>
                    <a:pt x="292" y="113"/>
                  </a:cubicBezTo>
                  <a:cubicBezTo>
                    <a:pt x="292" y="113"/>
                    <a:pt x="292" y="113"/>
                    <a:pt x="292" y="113"/>
                  </a:cubicBezTo>
                  <a:cubicBezTo>
                    <a:pt x="291" y="122"/>
                    <a:pt x="287" y="130"/>
                    <a:pt x="281" y="138"/>
                  </a:cubicBezTo>
                  <a:cubicBezTo>
                    <a:pt x="275" y="148"/>
                    <a:pt x="264" y="156"/>
                    <a:pt x="251" y="164"/>
                  </a:cubicBezTo>
                  <a:cubicBezTo>
                    <a:pt x="234" y="174"/>
                    <a:pt x="214" y="181"/>
                    <a:pt x="193" y="185"/>
                  </a:cubicBezTo>
                  <a:cubicBezTo>
                    <a:pt x="144" y="193"/>
                    <a:pt x="89" y="187"/>
                    <a:pt x="50" y="164"/>
                  </a:cubicBezTo>
                  <a:cubicBezTo>
                    <a:pt x="36" y="156"/>
                    <a:pt x="26" y="148"/>
                    <a:pt x="19" y="138"/>
                  </a:cubicBezTo>
                  <a:cubicBezTo>
                    <a:pt x="13" y="130"/>
                    <a:pt x="10" y="122"/>
                    <a:pt x="9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1"/>
                    <a:pt x="5" y="21"/>
                    <a:pt x="12" y="30"/>
                  </a:cubicBezTo>
                  <a:cubicBezTo>
                    <a:pt x="18" y="39"/>
                    <a:pt x="27" y="47"/>
                    <a:pt x="39" y="55"/>
                  </a:cubicBezTo>
                  <a:cubicBezTo>
                    <a:pt x="41" y="56"/>
                    <a:pt x="42" y="57"/>
                    <a:pt x="44" y="58"/>
                  </a:cubicBezTo>
                  <a:cubicBezTo>
                    <a:pt x="103" y="92"/>
                    <a:pt x="198" y="92"/>
                    <a:pt x="257" y="58"/>
                  </a:cubicBezTo>
                  <a:cubicBezTo>
                    <a:pt x="259" y="57"/>
                    <a:pt x="260" y="56"/>
                    <a:pt x="262" y="55"/>
                  </a:cubicBezTo>
                  <a:cubicBezTo>
                    <a:pt x="273" y="47"/>
                    <a:pt x="282" y="39"/>
                    <a:pt x="289" y="30"/>
                  </a:cubicBezTo>
                  <a:cubicBezTo>
                    <a:pt x="295" y="22"/>
                    <a:pt x="299" y="12"/>
                    <a:pt x="301" y="3"/>
                  </a:cubicBezTo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53" name="Freeform 166">
              <a:extLst>
                <a:ext uri="{FF2B5EF4-FFF2-40B4-BE49-F238E27FC236}">
                  <a16:creationId xmlns:a16="http://schemas.microsoft.com/office/drawing/2014/main" id="{62DA5132-D301-48C4-BA3B-7A9CA4715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1462" y="5322835"/>
              <a:ext cx="781050" cy="425450"/>
            </a:xfrm>
            <a:custGeom>
              <a:avLst/>
              <a:gdLst>
                <a:gd name="T0" fmla="*/ 283 w 283"/>
                <a:gd name="T1" fmla="*/ 0 h 154"/>
                <a:gd name="T2" fmla="*/ 278 w 283"/>
                <a:gd name="T3" fmla="*/ 70 h 154"/>
                <a:gd name="T4" fmla="*/ 278 w 283"/>
                <a:gd name="T5" fmla="*/ 70 h 154"/>
                <a:gd name="T6" fmla="*/ 238 w 283"/>
                <a:gd name="T7" fmla="*/ 124 h 154"/>
                <a:gd name="T8" fmla="*/ 45 w 283"/>
                <a:gd name="T9" fmla="*/ 124 h 154"/>
                <a:gd name="T10" fmla="*/ 5 w 283"/>
                <a:gd name="T11" fmla="*/ 70 h 154"/>
                <a:gd name="T12" fmla="*/ 5 w 283"/>
                <a:gd name="T13" fmla="*/ 70 h 154"/>
                <a:gd name="T14" fmla="*/ 0 w 283"/>
                <a:gd name="T15" fmla="*/ 0 h 154"/>
                <a:gd name="T16" fmla="*/ 10 w 283"/>
                <a:gd name="T17" fmla="*/ 25 h 154"/>
                <a:gd name="T18" fmla="*/ 41 w 283"/>
                <a:gd name="T19" fmla="*/ 51 h 154"/>
                <a:gd name="T20" fmla="*/ 184 w 283"/>
                <a:gd name="T21" fmla="*/ 72 h 154"/>
                <a:gd name="T22" fmla="*/ 242 w 283"/>
                <a:gd name="T23" fmla="*/ 51 h 154"/>
                <a:gd name="T24" fmla="*/ 272 w 283"/>
                <a:gd name="T25" fmla="*/ 25 h 154"/>
                <a:gd name="T26" fmla="*/ 283 w 283"/>
                <a:gd name="T27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3" h="154">
                  <a:moveTo>
                    <a:pt x="283" y="0"/>
                  </a:moveTo>
                  <a:cubicBezTo>
                    <a:pt x="278" y="70"/>
                    <a:pt x="278" y="70"/>
                    <a:pt x="278" y="70"/>
                  </a:cubicBezTo>
                  <a:cubicBezTo>
                    <a:pt x="278" y="70"/>
                    <a:pt x="278" y="70"/>
                    <a:pt x="278" y="70"/>
                  </a:cubicBezTo>
                  <a:cubicBezTo>
                    <a:pt x="277" y="89"/>
                    <a:pt x="264" y="109"/>
                    <a:pt x="238" y="124"/>
                  </a:cubicBezTo>
                  <a:cubicBezTo>
                    <a:pt x="185" y="154"/>
                    <a:pt x="98" y="154"/>
                    <a:pt x="45" y="124"/>
                  </a:cubicBezTo>
                  <a:cubicBezTo>
                    <a:pt x="19" y="109"/>
                    <a:pt x="6" y="89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9"/>
                    <a:pt x="4" y="17"/>
                    <a:pt x="10" y="25"/>
                  </a:cubicBezTo>
                  <a:cubicBezTo>
                    <a:pt x="17" y="35"/>
                    <a:pt x="27" y="43"/>
                    <a:pt x="41" y="51"/>
                  </a:cubicBezTo>
                  <a:cubicBezTo>
                    <a:pt x="80" y="74"/>
                    <a:pt x="135" y="80"/>
                    <a:pt x="184" y="72"/>
                  </a:cubicBezTo>
                  <a:cubicBezTo>
                    <a:pt x="205" y="68"/>
                    <a:pt x="225" y="61"/>
                    <a:pt x="242" y="51"/>
                  </a:cubicBezTo>
                  <a:cubicBezTo>
                    <a:pt x="255" y="43"/>
                    <a:pt x="266" y="35"/>
                    <a:pt x="272" y="25"/>
                  </a:cubicBezTo>
                  <a:cubicBezTo>
                    <a:pt x="278" y="17"/>
                    <a:pt x="282" y="9"/>
                    <a:pt x="283" y="0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54" name="Freeform 167">
              <a:extLst>
                <a:ext uri="{FF2B5EF4-FFF2-40B4-BE49-F238E27FC236}">
                  <a16:creationId xmlns:a16="http://schemas.microsoft.com/office/drawing/2014/main" id="{6BE85BAF-04B1-43EA-9101-6EE8357F7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1137" y="4541785"/>
              <a:ext cx="900113" cy="723900"/>
            </a:xfrm>
            <a:custGeom>
              <a:avLst/>
              <a:gdLst>
                <a:gd name="T0" fmla="*/ 326 w 326"/>
                <a:gd name="T1" fmla="*/ 4 h 262"/>
                <a:gd name="T2" fmla="*/ 314 w 326"/>
                <a:gd name="T3" fmla="*/ 167 h 262"/>
                <a:gd name="T4" fmla="*/ 314 w 326"/>
                <a:gd name="T5" fmla="*/ 167 h 262"/>
                <a:gd name="T6" fmla="*/ 314 w 326"/>
                <a:gd name="T7" fmla="*/ 173 h 262"/>
                <a:gd name="T8" fmla="*/ 314 w 326"/>
                <a:gd name="T9" fmla="*/ 173 h 262"/>
                <a:gd name="T10" fmla="*/ 302 w 326"/>
                <a:gd name="T11" fmla="*/ 200 h 262"/>
                <a:gd name="T12" fmla="*/ 275 w 326"/>
                <a:gd name="T13" fmla="*/ 225 h 262"/>
                <a:gd name="T14" fmla="*/ 270 w 326"/>
                <a:gd name="T15" fmla="*/ 228 h 262"/>
                <a:gd name="T16" fmla="*/ 57 w 326"/>
                <a:gd name="T17" fmla="*/ 228 h 262"/>
                <a:gd name="T18" fmla="*/ 52 w 326"/>
                <a:gd name="T19" fmla="*/ 225 h 262"/>
                <a:gd name="T20" fmla="*/ 25 w 326"/>
                <a:gd name="T21" fmla="*/ 200 h 262"/>
                <a:gd name="T22" fmla="*/ 13 w 326"/>
                <a:gd name="T23" fmla="*/ 170 h 262"/>
                <a:gd name="T24" fmla="*/ 0 w 326"/>
                <a:gd name="T25" fmla="*/ 0 h 262"/>
                <a:gd name="T26" fmla="*/ 0 w 326"/>
                <a:gd name="T27" fmla="*/ 0 h 262"/>
                <a:gd name="T28" fmla="*/ 48 w 326"/>
                <a:gd name="T29" fmla="*/ 62 h 262"/>
                <a:gd name="T30" fmla="*/ 110 w 326"/>
                <a:gd name="T31" fmla="*/ 85 h 262"/>
                <a:gd name="T32" fmla="*/ 110 w 326"/>
                <a:gd name="T33" fmla="*/ 85 h 262"/>
                <a:gd name="T34" fmla="*/ 279 w 326"/>
                <a:gd name="T35" fmla="*/ 62 h 262"/>
                <a:gd name="T36" fmla="*/ 326 w 326"/>
                <a:gd name="T37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6" h="262">
                  <a:moveTo>
                    <a:pt x="326" y="4"/>
                  </a:moveTo>
                  <a:cubicBezTo>
                    <a:pt x="314" y="167"/>
                    <a:pt x="314" y="167"/>
                    <a:pt x="314" y="167"/>
                  </a:cubicBezTo>
                  <a:cubicBezTo>
                    <a:pt x="314" y="167"/>
                    <a:pt x="314" y="167"/>
                    <a:pt x="314" y="167"/>
                  </a:cubicBezTo>
                  <a:cubicBezTo>
                    <a:pt x="314" y="173"/>
                    <a:pt x="314" y="173"/>
                    <a:pt x="314" y="173"/>
                  </a:cubicBezTo>
                  <a:cubicBezTo>
                    <a:pt x="314" y="173"/>
                    <a:pt x="314" y="173"/>
                    <a:pt x="314" y="173"/>
                  </a:cubicBezTo>
                  <a:cubicBezTo>
                    <a:pt x="312" y="182"/>
                    <a:pt x="308" y="191"/>
                    <a:pt x="302" y="200"/>
                  </a:cubicBezTo>
                  <a:cubicBezTo>
                    <a:pt x="295" y="209"/>
                    <a:pt x="286" y="217"/>
                    <a:pt x="275" y="225"/>
                  </a:cubicBezTo>
                  <a:cubicBezTo>
                    <a:pt x="273" y="226"/>
                    <a:pt x="271" y="227"/>
                    <a:pt x="270" y="228"/>
                  </a:cubicBezTo>
                  <a:cubicBezTo>
                    <a:pt x="211" y="262"/>
                    <a:pt x="116" y="262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40" y="217"/>
                    <a:pt x="31" y="209"/>
                    <a:pt x="25" y="200"/>
                  </a:cubicBezTo>
                  <a:cubicBezTo>
                    <a:pt x="18" y="191"/>
                    <a:pt x="14" y="181"/>
                    <a:pt x="13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3"/>
                    <a:pt x="18" y="45"/>
                    <a:pt x="48" y="62"/>
                  </a:cubicBezTo>
                  <a:cubicBezTo>
                    <a:pt x="66" y="73"/>
                    <a:pt x="87" y="80"/>
                    <a:pt x="110" y="85"/>
                  </a:cubicBezTo>
                  <a:cubicBezTo>
                    <a:pt x="110" y="85"/>
                    <a:pt x="110" y="85"/>
                    <a:pt x="110" y="85"/>
                  </a:cubicBezTo>
                  <a:cubicBezTo>
                    <a:pt x="167" y="96"/>
                    <a:pt x="233" y="89"/>
                    <a:pt x="279" y="62"/>
                  </a:cubicBezTo>
                  <a:cubicBezTo>
                    <a:pt x="307" y="46"/>
                    <a:pt x="323" y="25"/>
                    <a:pt x="326" y="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55" name="Freeform 168">
              <a:extLst>
                <a:ext uri="{FF2B5EF4-FFF2-40B4-BE49-F238E27FC236}">
                  <a16:creationId xmlns:a16="http://schemas.microsoft.com/office/drawing/2014/main" id="{64A76D63-CF53-43D6-A0EA-B01782804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4474" y="4281435"/>
              <a:ext cx="836613" cy="336550"/>
            </a:xfrm>
            <a:custGeom>
              <a:avLst/>
              <a:gdLst>
                <a:gd name="T0" fmla="*/ 281 w 303"/>
                <a:gd name="T1" fmla="*/ 122 h 122"/>
                <a:gd name="T2" fmla="*/ 251 w 303"/>
                <a:gd name="T3" fmla="*/ 96 h 122"/>
                <a:gd name="T4" fmla="*/ 52 w 303"/>
                <a:gd name="T5" fmla="*/ 96 h 122"/>
                <a:gd name="T6" fmla="*/ 22 w 303"/>
                <a:gd name="T7" fmla="*/ 122 h 122"/>
                <a:gd name="T8" fmla="*/ 52 w 303"/>
                <a:gd name="T9" fmla="*/ 32 h 122"/>
                <a:gd name="T10" fmla="*/ 251 w 303"/>
                <a:gd name="T11" fmla="*/ 32 h 122"/>
                <a:gd name="T12" fmla="*/ 281 w 303"/>
                <a:gd name="T13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122">
                  <a:moveTo>
                    <a:pt x="281" y="122"/>
                  </a:moveTo>
                  <a:cubicBezTo>
                    <a:pt x="274" y="112"/>
                    <a:pt x="264" y="104"/>
                    <a:pt x="251" y="96"/>
                  </a:cubicBezTo>
                  <a:cubicBezTo>
                    <a:pt x="196" y="64"/>
                    <a:pt x="107" y="64"/>
                    <a:pt x="52" y="96"/>
                  </a:cubicBezTo>
                  <a:cubicBezTo>
                    <a:pt x="39" y="104"/>
                    <a:pt x="29" y="112"/>
                    <a:pt x="22" y="122"/>
                  </a:cubicBezTo>
                  <a:cubicBezTo>
                    <a:pt x="0" y="92"/>
                    <a:pt x="10" y="56"/>
                    <a:pt x="52" y="32"/>
                  </a:cubicBezTo>
                  <a:cubicBezTo>
                    <a:pt x="107" y="0"/>
                    <a:pt x="196" y="0"/>
                    <a:pt x="251" y="32"/>
                  </a:cubicBezTo>
                  <a:cubicBezTo>
                    <a:pt x="293" y="56"/>
                    <a:pt x="303" y="92"/>
                    <a:pt x="281" y="122"/>
                  </a:cubicBezTo>
                  <a:close/>
                </a:path>
              </a:pathLst>
            </a:custGeom>
            <a:solidFill>
              <a:srgbClr val="9D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56" name="Freeform 169">
              <a:extLst>
                <a:ext uri="{FF2B5EF4-FFF2-40B4-BE49-F238E27FC236}">
                  <a16:creationId xmlns:a16="http://schemas.microsoft.com/office/drawing/2014/main" id="{F98AA1B3-4032-49EC-A765-89A3EB739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0374" y="4564010"/>
              <a:ext cx="407988" cy="63500"/>
            </a:xfrm>
            <a:custGeom>
              <a:avLst/>
              <a:gdLst>
                <a:gd name="T0" fmla="*/ 0 w 148"/>
                <a:gd name="T1" fmla="*/ 23 h 23"/>
                <a:gd name="T2" fmla="*/ 5 w 148"/>
                <a:gd name="T3" fmla="*/ 19 h 23"/>
                <a:gd name="T4" fmla="*/ 21 w 148"/>
                <a:gd name="T5" fmla="*/ 11 h 23"/>
                <a:gd name="T6" fmla="*/ 32 w 148"/>
                <a:gd name="T7" fmla="*/ 7 h 23"/>
                <a:gd name="T8" fmla="*/ 45 w 148"/>
                <a:gd name="T9" fmla="*/ 3 h 23"/>
                <a:gd name="T10" fmla="*/ 59 w 148"/>
                <a:gd name="T11" fmla="*/ 1 h 23"/>
                <a:gd name="T12" fmla="*/ 74 w 148"/>
                <a:gd name="T13" fmla="*/ 0 h 23"/>
                <a:gd name="T14" fmla="*/ 78 w 148"/>
                <a:gd name="T15" fmla="*/ 0 h 23"/>
                <a:gd name="T16" fmla="*/ 81 w 148"/>
                <a:gd name="T17" fmla="*/ 1 h 23"/>
                <a:gd name="T18" fmla="*/ 89 w 148"/>
                <a:gd name="T19" fmla="*/ 1 h 23"/>
                <a:gd name="T20" fmla="*/ 103 w 148"/>
                <a:gd name="T21" fmla="*/ 4 h 23"/>
                <a:gd name="T22" fmla="*/ 115 w 148"/>
                <a:gd name="T23" fmla="*/ 7 h 23"/>
                <a:gd name="T24" fmla="*/ 126 w 148"/>
                <a:gd name="T25" fmla="*/ 11 h 23"/>
                <a:gd name="T26" fmla="*/ 136 w 148"/>
                <a:gd name="T27" fmla="*/ 16 h 23"/>
                <a:gd name="T28" fmla="*/ 142 w 148"/>
                <a:gd name="T29" fmla="*/ 19 h 23"/>
                <a:gd name="T30" fmla="*/ 148 w 148"/>
                <a:gd name="T31" fmla="*/ 23 h 23"/>
                <a:gd name="T32" fmla="*/ 142 w 148"/>
                <a:gd name="T33" fmla="*/ 20 h 23"/>
                <a:gd name="T34" fmla="*/ 135 w 148"/>
                <a:gd name="T35" fmla="*/ 16 h 23"/>
                <a:gd name="T36" fmla="*/ 126 w 148"/>
                <a:gd name="T37" fmla="*/ 13 h 23"/>
                <a:gd name="T38" fmla="*/ 115 w 148"/>
                <a:gd name="T39" fmla="*/ 9 h 23"/>
                <a:gd name="T40" fmla="*/ 109 w 148"/>
                <a:gd name="T41" fmla="*/ 7 h 23"/>
                <a:gd name="T42" fmla="*/ 102 w 148"/>
                <a:gd name="T43" fmla="*/ 6 h 23"/>
                <a:gd name="T44" fmla="*/ 88 w 148"/>
                <a:gd name="T45" fmla="*/ 3 h 23"/>
                <a:gd name="T46" fmla="*/ 81 w 148"/>
                <a:gd name="T47" fmla="*/ 3 h 23"/>
                <a:gd name="T48" fmla="*/ 78 w 148"/>
                <a:gd name="T49" fmla="*/ 3 h 23"/>
                <a:gd name="T50" fmla="*/ 74 w 148"/>
                <a:gd name="T51" fmla="*/ 3 h 23"/>
                <a:gd name="T52" fmla="*/ 59 w 148"/>
                <a:gd name="T53" fmla="*/ 3 h 23"/>
                <a:gd name="T54" fmla="*/ 46 w 148"/>
                <a:gd name="T55" fmla="*/ 5 h 23"/>
                <a:gd name="T56" fmla="*/ 33 w 148"/>
                <a:gd name="T57" fmla="*/ 9 h 23"/>
                <a:gd name="T58" fmla="*/ 22 w 148"/>
                <a:gd name="T59" fmla="*/ 12 h 23"/>
                <a:gd name="T60" fmla="*/ 13 w 148"/>
                <a:gd name="T61" fmla="*/ 16 h 23"/>
                <a:gd name="T62" fmla="*/ 6 w 148"/>
                <a:gd name="T63" fmla="*/ 19 h 23"/>
                <a:gd name="T64" fmla="*/ 0 w 148"/>
                <a:gd name="T6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8" h="23">
                  <a:moveTo>
                    <a:pt x="0" y="23"/>
                  </a:moveTo>
                  <a:cubicBezTo>
                    <a:pt x="0" y="23"/>
                    <a:pt x="2" y="21"/>
                    <a:pt x="5" y="19"/>
                  </a:cubicBezTo>
                  <a:cubicBezTo>
                    <a:pt x="9" y="17"/>
                    <a:pt x="14" y="14"/>
                    <a:pt x="21" y="11"/>
                  </a:cubicBezTo>
                  <a:cubicBezTo>
                    <a:pt x="25" y="10"/>
                    <a:pt x="28" y="8"/>
                    <a:pt x="32" y="7"/>
                  </a:cubicBezTo>
                  <a:cubicBezTo>
                    <a:pt x="36" y="6"/>
                    <a:pt x="41" y="4"/>
                    <a:pt x="45" y="3"/>
                  </a:cubicBezTo>
                  <a:cubicBezTo>
                    <a:pt x="50" y="2"/>
                    <a:pt x="54" y="2"/>
                    <a:pt x="59" y="1"/>
                  </a:cubicBezTo>
                  <a:cubicBezTo>
                    <a:pt x="64" y="1"/>
                    <a:pt x="69" y="0"/>
                    <a:pt x="7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4" y="1"/>
                    <a:pt x="86" y="1"/>
                    <a:pt x="89" y="1"/>
                  </a:cubicBezTo>
                  <a:cubicBezTo>
                    <a:pt x="93" y="2"/>
                    <a:pt x="98" y="3"/>
                    <a:pt x="103" y="4"/>
                  </a:cubicBezTo>
                  <a:cubicBezTo>
                    <a:pt x="107" y="5"/>
                    <a:pt x="111" y="6"/>
                    <a:pt x="115" y="7"/>
                  </a:cubicBezTo>
                  <a:cubicBezTo>
                    <a:pt x="119" y="8"/>
                    <a:pt x="123" y="10"/>
                    <a:pt x="126" y="11"/>
                  </a:cubicBezTo>
                  <a:cubicBezTo>
                    <a:pt x="130" y="13"/>
                    <a:pt x="133" y="14"/>
                    <a:pt x="136" y="16"/>
                  </a:cubicBezTo>
                  <a:cubicBezTo>
                    <a:pt x="138" y="17"/>
                    <a:pt x="141" y="18"/>
                    <a:pt x="142" y="19"/>
                  </a:cubicBezTo>
                  <a:cubicBezTo>
                    <a:pt x="146" y="22"/>
                    <a:pt x="148" y="23"/>
                    <a:pt x="148" y="23"/>
                  </a:cubicBezTo>
                  <a:cubicBezTo>
                    <a:pt x="148" y="23"/>
                    <a:pt x="146" y="22"/>
                    <a:pt x="142" y="20"/>
                  </a:cubicBezTo>
                  <a:cubicBezTo>
                    <a:pt x="140" y="19"/>
                    <a:pt x="138" y="18"/>
                    <a:pt x="135" y="16"/>
                  </a:cubicBezTo>
                  <a:cubicBezTo>
                    <a:pt x="133" y="15"/>
                    <a:pt x="129" y="14"/>
                    <a:pt x="126" y="13"/>
                  </a:cubicBezTo>
                  <a:cubicBezTo>
                    <a:pt x="123" y="11"/>
                    <a:pt x="119" y="10"/>
                    <a:pt x="115" y="9"/>
                  </a:cubicBezTo>
                  <a:cubicBezTo>
                    <a:pt x="113" y="8"/>
                    <a:pt x="111" y="8"/>
                    <a:pt x="109" y="7"/>
                  </a:cubicBezTo>
                  <a:cubicBezTo>
                    <a:pt x="107" y="7"/>
                    <a:pt x="104" y="6"/>
                    <a:pt x="102" y="6"/>
                  </a:cubicBezTo>
                  <a:cubicBezTo>
                    <a:pt x="98" y="5"/>
                    <a:pt x="93" y="4"/>
                    <a:pt x="88" y="3"/>
                  </a:cubicBezTo>
                  <a:cubicBezTo>
                    <a:pt x="86" y="3"/>
                    <a:pt x="84" y="3"/>
                    <a:pt x="81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69" y="3"/>
                    <a:pt x="64" y="3"/>
                    <a:pt x="59" y="3"/>
                  </a:cubicBezTo>
                  <a:cubicBezTo>
                    <a:pt x="55" y="4"/>
                    <a:pt x="50" y="4"/>
                    <a:pt x="46" y="5"/>
                  </a:cubicBezTo>
                  <a:cubicBezTo>
                    <a:pt x="41" y="6"/>
                    <a:pt x="37" y="7"/>
                    <a:pt x="33" y="9"/>
                  </a:cubicBezTo>
                  <a:cubicBezTo>
                    <a:pt x="29" y="10"/>
                    <a:pt x="25" y="11"/>
                    <a:pt x="22" y="12"/>
                  </a:cubicBezTo>
                  <a:cubicBezTo>
                    <a:pt x="18" y="14"/>
                    <a:pt x="15" y="15"/>
                    <a:pt x="13" y="16"/>
                  </a:cubicBezTo>
                  <a:cubicBezTo>
                    <a:pt x="10" y="17"/>
                    <a:pt x="8" y="18"/>
                    <a:pt x="6" y="19"/>
                  </a:cubicBezTo>
                  <a:cubicBezTo>
                    <a:pt x="2" y="21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73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57" name="Freeform 170">
              <a:extLst>
                <a:ext uri="{FF2B5EF4-FFF2-40B4-BE49-F238E27FC236}">
                  <a16:creationId xmlns:a16="http://schemas.microsoft.com/office/drawing/2014/main" id="{5ADD4702-FFC3-400A-A0E7-3D5F329D9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9412" y="4508448"/>
              <a:ext cx="568325" cy="82550"/>
            </a:xfrm>
            <a:custGeom>
              <a:avLst/>
              <a:gdLst>
                <a:gd name="T0" fmla="*/ 0 w 206"/>
                <a:gd name="T1" fmla="*/ 30 h 30"/>
                <a:gd name="T2" fmla="*/ 8 w 206"/>
                <a:gd name="T3" fmla="*/ 25 h 30"/>
                <a:gd name="T4" fmla="*/ 30 w 206"/>
                <a:gd name="T5" fmla="*/ 14 h 30"/>
                <a:gd name="T6" fmla="*/ 45 w 206"/>
                <a:gd name="T7" fmla="*/ 9 h 30"/>
                <a:gd name="T8" fmla="*/ 63 w 206"/>
                <a:gd name="T9" fmla="*/ 4 h 30"/>
                <a:gd name="T10" fmla="*/ 83 w 206"/>
                <a:gd name="T11" fmla="*/ 1 h 30"/>
                <a:gd name="T12" fmla="*/ 103 w 206"/>
                <a:gd name="T13" fmla="*/ 0 h 30"/>
                <a:gd name="T14" fmla="*/ 108 w 206"/>
                <a:gd name="T15" fmla="*/ 0 h 30"/>
                <a:gd name="T16" fmla="*/ 113 w 206"/>
                <a:gd name="T17" fmla="*/ 0 h 30"/>
                <a:gd name="T18" fmla="*/ 123 w 206"/>
                <a:gd name="T19" fmla="*/ 1 h 30"/>
                <a:gd name="T20" fmla="*/ 143 w 206"/>
                <a:gd name="T21" fmla="*/ 4 h 30"/>
                <a:gd name="T22" fmla="*/ 152 w 206"/>
                <a:gd name="T23" fmla="*/ 6 h 30"/>
                <a:gd name="T24" fmla="*/ 160 w 206"/>
                <a:gd name="T25" fmla="*/ 9 h 30"/>
                <a:gd name="T26" fmla="*/ 164 w 206"/>
                <a:gd name="T27" fmla="*/ 10 h 30"/>
                <a:gd name="T28" fmla="*/ 168 w 206"/>
                <a:gd name="T29" fmla="*/ 12 h 30"/>
                <a:gd name="T30" fmla="*/ 176 w 206"/>
                <a:gd name="T31" fmla="*/ 15 h 30"/>
                <a:gd name="T32" fmla="*/ 188 w 206"/>
                <a:gd name="T33" fmla="*/ 20 h 30"/>
                <a:gd name="T34" fmla="*/ 198 w 206"/>
                <a:gd name="T35" fmla="*/ 25 h 30"/>
                <a:gd name="T36" fmla="*/ 206 w 206"/>
                <a:gd name="T37" fmla="*/ 30 h 30"/>
                <a:gd name="T38" fmla="*/ 197 w 206"/>
                <a:gd name="T39" fmla="*/ 26 h 30"/>
                <a:gd name="T40" fmla="*/ 188 w 206"/>
                <a:gd name="T41" fmla="*/ 21 h 30"/>
                <a:gd name="T42" fmla="*/ 175 w 206"/>
                <a:gd name="T43" fmla="*/ 16 h 30"/>
                <a:gd name="T44" fmla="*/ 168 w 206"/>
                <a:gd name="T45" fmla="*/ 13 h 30"/>
                <a:gd name="T46" fmla="*/ 164 w 206"/>
                <a:gd name="T47" fmla="*/ 12 h 30"/>
                <a:gd name="T48" fmla="*/ 160 w 206"/>
                <a:gd name="T49" fmla="*/ 11 h 30"/>
                <a:gd name="T50" fmla="*/ 151 w 206"/>
                <a:gd name="T51" fmla="*/ 8 h 30"/>
                <a:gd name="T52" fmla="*/ 142 w 206"/>
                <a:gd name="T53" fmla="*/ 6 h 30"/>
                <a:gd name="T54" fmla="*/ 123 w 206"/>
                <a:gd name="T55" fmla="*/ 3 h 30"/>
                <a:gd name="T56" fmla="*/ 113 w 206"/>
                <a:gd name="T57" fmla="*/ 2 h 30"/>
                <a:gd name="T58" fmla="*/ 108 w 206"/>
                <a:gd name="T59" fmla="*/ 2 h 30"/>
                <a:gd name="T60" fmla="*/ 103 w 206"/>
                <a:gd name="T61" fmla="*/ 2 h 30"/>
                <a:gd name="T62" fmla="*/ 83 w 206"/>
                <a:gd name="T63" fmla="*/ 3 h 30"/>
                <a:gd name="T64" fmla="*/ 64 w 206"/>
                <a:gd name="T65" fmla="*/ 6 h 30"/>
                <a:gd name="T66" fmla="*/ 46 w 206"/>
                <a:gd name="T67" fmla="*/ 10 h 30"/>
                <a:gd name="T68" fmla="*/ 31 w 206"/>
                <a:gd name="T69" fmla="*/ 15 h 30"/>
                <a:gd name="T70" fmla="*/ 18 w 206"/>
                <a:gd name="T71" fmla="*/ 21 h 30"/>
                <a:gd name="T72" fmla="*/ 8 w 206"/>
                <a:gd name="T73" fmla="*/ 26 h 30"/>
                <a:gd name="T74" fmla="*/ 0 w 206"/>
                <a:gd name="T7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6" h="30">
                  <a:moveTo>
                    <a:pt x="0" y="30"/>
                  </a:moveTo>
                  <a:cubicBezTo>
                    <a:pt x="0" y="30"/>
                    <a:pt x="3" y="28"/>
                    <a:pt x="8" y="25"/>
                  </a:cubicBezTo>
                  <a:cubicBezTo>
                    <a:pt x="13" y="22"/>
                    <a:pt x="21" y="18"/>
                    <a:pt x="30" y="14"/>
                  </a:cubicBezTo>
                  <a:cubicBezTo>
                    <a:pt x="35" y="12"/>
                    <a:pt x="40" y="10"/>
                    <a:pt x="45" y="9"/>
                  </a:cubicBezTo>
                  <a:cubicBezTo>
                    <a:pt x="51" y="7"/>
                    <a:pt x="57" y="5"/>
                    <a:pt x="63" y="4"/>
                  </a:cubicBezTo>
                  <a:cubicBezTo>
                    <a:pt x="69" y="2"/>
                    <a:pt x="76" y="2"/>
                    <a:pt x="83" y="1"/>
                  </a:cubicBezTo>
                  <a:cubicBezTo>
                    <a:pt x="89" y="0"/>
                    <a:pt x="96" y="0"/>
                    <a:pt x="103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6" y="0"/>
                    <a:pt x="120" y="0"/>
                    <a:pt x="123" y="1"/>
                  </a:cubicBezTo>
                  <a:cubicBezTo>
                    <a:pt x="130" y="2"/>
                    <a:pt x="136" y="3"/>
                    <a:pt x="143" y="4"/>
                  </a:cubicBezTo>
                  <a:cubicBezTo>
                    <a:pt x="146" y="5"/>
                    <a:pt x="149" y="6"/>
                    <a:pt x="152" y="6"/>
                  </a:cubicBezTo>
                  <a:cubicBezTo>
                    <a:pt x="155" y="7"/>
                    <a:pt x="157" y="8"/>
                    <a:pt x="160" y="9"/>
                  </a:cubicBezTo>
                  <a:cubicBezTo>
                    <a:pt x="162" y="9"/>
                    <a:pt x="163" y="10"/>
                    <a:pt x="164" y="10"/>
                  </a:cubicBezTo>
                  <a:cubicBezTo>
                    <a:pt x="166" y="11"/>
                    <a:pt x="167" y="11"/>
                    <a:pt x="168" y="12"/>
                  </a:cubicBezTo>
                  <a:cubicBezTo>
                    <a:pt x="171" y="13"/>
                    <a:pt x="173" y="14"/>
                    <a:pt x="176" y="15"/>
                  </a:cubicBezTo>
                  <a:cubicBezTo>
                    <a:pt x="180" y="17"/>
                    <a:pt x="185" y="18"/>
                    <a:pt x="188" y="20"/>
                  </a:cubicBezTo>
                  <a:cubicBezTo>
                    <a:pt x="192" y="22"/>
                    <a:pt x="195" y="24"/>
                    <a:pt x="198" y="25"/>
                  </a:cubicBezTo>
                  <a:cubicBezTo>
                    <a:pt x="203" y="28"/>
                    <a:pt x="206" y="30"/>
                    <a:pt x="206" y="30"/>
                  </a:cubicBezTo>
                  <a:cubicBezTo>
                    <a:pt x="206" y="30"/>
                    <a:pt x="203" y="29"/>
                    <a:pt x="197" y="26"/>
                  </a:cubicBezTo>
                  <a:cubicBezTo>
                    <a:pt x="195" y="24"/>
                    <a:pt x="192" y="23"/>
                    <a:pt x="188" y="21"/>
                  </a:cubicBezTo>
                  <a:cubicBezTo>
                    <a:pt x="184" y="19"/>
                    <a:pt x="180" y="18"/>
                    <a:pt x="175" y="16"/>
                  </a:cubicBezTo>
                  <a:cubicBezTo>
                    <a:pt x="173" y="15"/>
                    <a:pt x="170" y="14"/>
                    <a:pt x="168" y="13"/>
                  </a:cubicBezTo>
                  <a:cubicBezTo>
                    <a:pt x="166" y="13"/>
                    <a:pt x="165" y="12"/>
                    <a:pt x="164" y="12"/>
                  </a:cubicBezTo>
                  <a:cubicBezTo>
                    <a:pt x="162" y="11"/>
                    <a:pt x="161" y="11"/>
                    <a:pt x="160" y="11"/>
                  </a:cubicBezTo>
                  <a:cubicBezTo>
                    <a:pt x="157" y="10"/>
                    <a:pt x="154" y="9"/>
                    <a:pt x="151" y="8"/>
                  </a:cubicBezTo>
                  <a:cubicBezTo>
                    <a:pt x="148" y="7"/>
                    <a:pt x="145" y="7"/>
                    <a:pt x="142" y="6"/>
                  </a:cubicBezTo>
                  <a:cubicBezTo>
                    <a:pt x="136" y="5"/>
                    <a:pt x="129" y="4"/>
                    <a:pt x="123" y="3"/>
                  </a:cubicBezTo>
                  <a:cubicBezTo>
                    <a:pt x="120" y="3"/>
                    <a:pt x="116" y="2"/>
                    <a:pt x="113" y="2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96" y="2"/>
                    <a:pt x="89" y="2"/>
                    <a:pt x="83" y="3"/>
                  </a:cubicBezTo>
                  <a:cubicBezTo>
                    <a:pt x="76" y="4"/>
                    <a:pt x="70" y="4"/>
                    <a:pt x="64" y="6"/>
                  </a:cubicBezTo>
                  <a:cubicBezTo>
                    <a:pt x="57" y="7"/>
                    <a:pt x="52" y="9"/>
                    <a:pt x="46" y="10"/>
                  </a:cubicBezTo>
                  <a:cubicBezTo>
                    <a:pt x="40" y="12"/>
                    <a:pt x="35" y="14"/>
                    <a:pt x="31" y="15"/>
                  </a:cubicBezTo>
                  <a:cubicBezTo>
                    <a:pt x="26" y="17"/>
                    <a:pt x="22" y="19"/>
                    <a:pt x="18" y="21"/>
                  </a:cubicBezTo>
                  <a:cubicBezTo>
                    <a:pt x="14" y="22"/>
                    <a:pt x="11" y="24"/>
                    <a:pt x="8" y="26"/>
                  </a:cubicBezTo>
                  <a:cubicBezTo>
                    <a:pt x="3" y="28"/>
                    <a:pt x="0" y="30"/>
                    <a:pt x="0" y="30"/>
                  </a:cubicBezTo>
                  <a:close/>
                </a:path>
              </a:pathLst>
            </a:custGeom>
            <a:solidFill>
              <a:srgbClr val="473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58" name="Freeform 171">
              <a:extLst>
                <a:ext uri="{FF2B5EF4-FFF2-40B4-BE49-F238E27FC236}">
                  <a16:creationId xmlns:a16="http://schemas.microsoft.com/office/drawing/2014/main" id="{8B76D7F3-864A-4F32-881C-67EFCB208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2924" y="4621160"/>
              <a:ext cx="242888" cy="36513"/>
            </a:xfrm>
            <a:custGeom>
              <a:avLst/>
              <a:gdLst>
                <a:gd name="T0" fmla="*/ 0 w 88"/>
                <a:gd name="T1" fmla="*/ 13 h 13"/>
                <a:gd name="T2" fmla="*/ 4 w 88"/>
                <a:gd name="T3" fmla="*/ 11 h 13"/>
                <a:gd name="T4" fmla="*/ 8 w 88"/>
                <a:gd name="T5" fmla="*/ 9 h 13"/>
                <a:gd name="T6" fmla="*/ 13 w 88"/>
                <a:gd name="T7" fmla="*/ 6 h 13"/>
                <a:gd name="T8" fmla="*/ 19 w 88"/>
                <a:gd name="T9" fmla="*/ 4 h 13"/>
                <a:gd name="T10" fmla="*/ 27 w 88"/>
                <a:gd name="T11" fmla="*/ 2 h 13"/>
                <a:gd name="T12" fmla="*/ 35 w 88"/>
                <a:gd name="T13" fmla="*/ 0 h 13"/>
                <a:gd name="T14" fmla="*/ 40 w 88"/>
                <a:gd name="T15" fmla="*/ 0 h 13"/>
                <a:gd name="T16" fmla="*/ 44 w 88"/>
                <a:gd name="T17" fmla="*/ 0 h 13"/>
                <a:gd name="T18" fmla="*/ 46 w 88"/>
                <a:gd name="T19" fmla="*/ 0 h 13"/>
                <a:gd name="T20" fmla="*/ 48 w 88"/>
                <a:gd name="T21" fmla="*/ 0 h 13"/>
                <a:gd name="T22" fmla="*/ 53 w 88"/>
                <a:gd name="T23" fmla="*/ 0 h 13"/>
                <a:gd name="T24" fmla="*/ 57 w 88"/>
                <a:gd name="T25" fmla="*/ 1 h 13"/>
                <a:gd name="T26" fmla="*/ 61 w 88"/>
                <a:gd name="T27" fmla="*/ 2 h 13"/>
                <a:gd name="T28" fmla="*/ 68 w 88"/>
                <a:gd name="T29" fmla="*/ 4 h 13"/>
                <a:gd name="T30" fmla="*/ 75 w 88"/>
                <a:gd name="T31" fmla="*/ 7 h 13"/>
                <a:gd name="T32" fmla="*/ 80 w 88"/>
                <a:gd name="T33" fmla="*/ 9 h 13"/>
                <a:gd name="T34" fmla="*/ 84 w 88"/>
                <a:gd name="T35" fmla="*/ 11 h 13"/>
                <a:gd name="T36" fmla="*/ 88 w 88"/>
                <a:gd name="T37" fmla="*/ 13 h 13"/>
                <a:gd name="T38" fmla="*/ 84 w 88"/>
                <a:gd name="T39" fmla="*/ 12 h 13"/>
                <a:gd name="T40" fmla="*/ 80 w 88"/>
                <a:gd name="T41" fmla="*/ 10 h 13"/>
                <a:gd name="T42" fmla="*/ 74 w 88"/>
                <a:gd name="T43" fmla="*/ 8 h 13"/>
                <a:gd name="T44" fmla="*/ 68 w 88"/>
                <a:gd name="T45" fmla="*/ 6 h 13"/>
                <a:gd name="T46" fmla="*/ 60 w 88"/>
                <a:gd name="T47" fmla="*/ 4 h 13"/>
                <a:gd name="T48" fmla="*/ 52 w 88"/>
                <a:gd name="T49" fmla="*/ 3 h 13"/>
                <a:gd name="T50" fmla="*/ 48 w 88"/>
                <a:gd name="T51" fmla="*/ 2 h 13"/>
                <a:gd name="T52" fmla="*/ 46 w 88"/>
                <a:gd name="T53" fmla="*/ 2 h 13"/>
                <a:gd name="T54" fmla="*/ 44 w 88"/>
                <a:gd name="T55" fmla="*/ 2 h 13"/>
                <a:gd name="T56" fmla="*/ 40 w 88"/>
                <a:gd name="T57" fmla="*/ 2 h 13"/>
                <a:gd name="T58" fmla="*/ 35 w 88"/>
                <a:gd name="T59" fmla="*/ 3 h 13"/>
                <a:gd name="T60" fmla="*/ 27 w 88"/>
                <a:gd name="T61" fmla="*/ 4 h 13"/>
                <a:gd name="T62" fmla="*/ 24 w 88"/>
                <a:gd name="T63" fmla="*/ 4 h 13"/>
                <a:gd name="T64" fmla="*/ 20 w 88"/>
                <a:gd name="T65" fmla="*/ 5 h 13"/>
                <a:gd name="T66" fmla="*/ 13 w 88"/>
                <a:gd name="T67" fmla="*/ 7 h 13"/>
                <a:gd name="T68" fmla="*/ 4 w 88"/>
                <a:gd name="T69" fmla="*/ 12 h 13"/>
                <a:gd name="T70" fmla="*/ 0 w 88"/>
                <a:gd name="T7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13">
                  <a:moveTo>
                    <a:pt x="0" y="13"/>
                  </a:moveTo>
                  <a:cubicBezTo>
                    <a:pt x="0" y="13"/>
                    <a:pt x="1" y="12"/>
                    <a:pt x="4" y="11"/>
                  </a:cubicBezTo>
                  <a:cubicBezTo>
                    <a:pt x="5" y="10"/>
                    <a:pt x="6" y="10"/>
                    <a:pt x="8" y="9"/>
                  </a:cubicBezTo>
                  <a:cubicBezTo>
                    <a:pt x="9" y="8"/>
                    <a:pt x="11" y="7"/>
                    <a:pt x="13" y="6"/>
                  </a:cubicBezTo>
                  <a:cubicBezTo>
                    <a:pt x="15" y="5"/>
                    <a:pt x="17" y="5"/>
                    <a:pt x="19" y="4"/>
                  </a:cubicBezTo>
                  <a:cubicBezTo>
                    <a:pt x="22" y="3"/>
                    <a:pt x="24" y="2"/>
                    <a:pt x="27" y="2"/>
                  </a:cubicBezTo>
                  <a:cubicBezTo>
                    <a:pt x="30" y="1"/>
                    <a:pt x="32" y="0"/>
                    <a:pt x="35" y="0"/>
                  </a:cubicBezTo>
                  <a:cubicBezTo>
                    <a:pt x="37" y="0"/>
                    <a:pt x="38" y="0"/>
                    <a:pt x="4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0"/>
                    <a:pt x="53" y="0"/>
                  </a:cubicBezTo>
                  <a:cubicBezTo>
                    <a:pt x="54" y="0"/>
                    <a:pt x="55" y="1"/>
                    <a:pt x="57" y="1"/>
                  </a:cubicBezTo>
                  <a:cubicBezTo>
                    <a:pt x="58" y="1"/>
                    <a:pt x="60" y="1"/>
                    <a:pt x="61" y="2"/>
                  </a:cubicBezTo>
                  <a:cubicBezTo>
                    <a:pt x="64" y="2"/>
                    <a:pt x="66" y="3"/>
                    <a:pt x="68" y="4"/>
                  </a:cubicBezTo>
                  <a:cubicBezTo>
                    <a:pt x="71" y="5"/>
                    <a:pt x="73" y="6"/>
                    <a:pt x="75" y="7"/>
                  </a:cubicBezTo>
                  <a:cubicBezTo>
                    <a:pt x="77" y="7"/>
                    <a:pt x="79" y="8"/>
                    <a:pt x="80" y="9"/>
                  </a:cubicBezTo>
                  <a:cubicBezTo>
                    <a:pt x="82" y="10"/>
                    <a:pt x="83" y="11"/>
                    <a:pt x="84" y="11"/>
                  </a:cubicBezTo>
                  <a:cubicBezTo>
                    <a:pt x="86" y="13"/>
                    <a:pt x="88" y="13"/>
                    <a:pt x="88" y="13"/>
                  </a:cubicBezTo>
                  <a:cubicBezTo>
                    <a:pt x="88" y="13"/>
                    <a:pt x="86" y="13"/>
                    <a:pt x="84" y="12"/>
                  </a:cubicBezTo>
                  <a:cubicBezTo>
                    <a:pt x="83" y="11"/>
                    <a:pt x="81" y="11"/>
                    <a:pt x="80" y="10"/>
                  </a:cubicBezTo>
                  <a:cubicBezTo>
                    <a:pt x="78" y="9"/>
                    <a:pt x="76" y="9"/>
                    <a:pt x="74" y="8"/>
                  </a:cubicBezTo>
                  <a:cubicBezTo>
                    <a:pt x="72" y="7"/>
                    <a:pt x="70" y="6"/>
                    <a:pt x="68" y="6"/>
                  </a:cubicBezTo>
                  <a:cubicBezTo>
                    <a:pt x="65" y="5"/>
                    <a:pt x="63" y="4"/>
                    <a:pt x="60" y="4"/>
                  </a:cubicBezTo>
                  <a:cubicBezTo>
                    <a:pt x="58" y="3"/>
                    <a:pt x="55" y="3"/>
                    <a:pt x="52" y="3"/>
                  </a:cubicBezTo>
                  <a:cubicBezTo>
                    <a:pt x="51" y="2"/>
                    <a:pt x="50" y="2"/>
                    <a:pt x="48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8" y="2"/>
                    <a:pt x="37" y="2"/>
                    <a:pt x="35" y="3"/>
                  </a:cubicBezTo>
                  <a:cubicBezTo>
                    <a:pt x="33" y="3"/>
                    <a:pt x="30" y="3"/>
                    <a:pt x="27" y="4"/>
                  </a:cubicBezTo>
                  <a:cubicBezTo>
                    <a:pt x="26" y="4"/>
                    <a:pt x="25" y="4"/>
                    <a:pt x="24" y="4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18" y="6"/>
                    <a:pt x="15" y="7"/>
                    <a:pt x="13" y="7"/>
                  </a:cubicBezTo>
                  <a:cubicBezTo>
                    <a:pt x="9" y="9"/>
                    <a:pt x="6" y="10"/>
                    <a:pt x="4" y="12"/>
                  </a:cubicBezTo>
                  <a:cubicBezTo>
                    <a:pt x="2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473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59" name="Freeform 172">
              <a:extLst>
                <a:ext uri="{FF2B5EF4-FFF2-40B4-BE49-F238E27FC236}">
                  <a16:creationId xmlns:a16="http://schemas.microsoft.com/office/drawing/2014/main" id="{CB13DD28-A442-44E5-9FEA-012308214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9462" y="5098998"/>
              <a:ext cx="290513" cy="422275"/>
            </a:xfrm>
            <a:custGeom>
              <a:avLst/>
              <a:gdLst>
                <a:gd name="T0" fmla="*/ 105 w 105"/>
                <a:gd name="T1" fmla="*/ 0 h 153"/>
                <a:gd name="T2" fmla="*/ 0 w 105"/>
                <a:gd name="T3" fmla="*/ 153 h 153"/>
                <a:gd name="T4" fmla="*/ 0 w 105"/>
                <a:gd name="T5" fmla="*/ 153 h 153"/>
                <a:gd name="T6" fmla="*/ 0 w 105"/>
                <a:gd name="T7" fmla="*/ 153 h 153"/>
                <a:gd name="T8" fmla="*/ 58 w 105"/>
                <a:gd name="T9" fmla="*/ 132 h 153"/>
                <a:gd name="T10" fmla="*/ 88 w 105"/>
                <a:gd name="T11" fmla="*/ 106 h 153"/>
                <a:gd name="T12" fmla="*/ 99 w 105"/>
                <a:gd name="T13" fmla="*/ 81 h 153"/>
                <a:gd name="T14" fmla="*/ 99 w 105"/>
                <a:gd name="T15" fmla="*/ 81 h 153"/>
                <a:gd name="T16" fmla="*/ 99 w 105"/>
                <a:gd name="T17" fmla="*/ 81 h 153"/>
                <a:gd name="T18" fmla="*/ 100 w 105"/>
                <a:gd name="T19" fmla="*/ 74 h 153"/>
                <a:gd name="T20" fmla="*/ 105 w 105"/>
                <a:gd name="T2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53">
                  <a:moveTo>
                    <a:pt x="105" y="0"/>
                  </a:moveTo>
                  <a:cubicBezTo>
                    <a:pt x="91" y="89"/>
                    <a:pt x="48" y="13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49"/>
                    <a:pt x="41" y="142"/>
                    <a:pt x="58" y="132"/>
                  </a:cubicBezTo>
                  <a:cubicBezTo>
                    <a:pt x="71" y="124"/>
                    <a:pt x="82" y="116"/>
                    <a:pt x="88" y="106"/>
                  </a:cubicBezTo>
                  <a:cubicBezTo>
                    <a:pt x="94" y="98"/>
                    <a:pt x="98" y="90"/>
                    <a:pt x="99" y="81"/>
                  </a:cubicBezTo>
                  <a:cubicBezTo>
                    <a:pt x="99" y="81"/>
                    <a:pt x="99" y="81"/>
                    <a:pt x="99" y="81"/>
                  </a:cubicBezTo>
                  <a:cubicBezTo>
                    <a:pt x="99" y="81"/>
                    <a:pt x="99" y="81"/>
                    <a:pt x="99" y="81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5" y="0"/>
                    <a:pt x="105" y="0"/>
                    <a:pt x="105" y="0"/>
                  </a:cubicBezTo>
                </a:path>
              </a:pathLst>
            </a:custGeom>
            <a:solidFill>
              <a:srgbClr val="1922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60" name="Freeform 173">
              <a:extLst>
                <a:ext uri="{FF2B5EF4-FFF2-40B4-BE49-F238E27FC236}">
                  <a16:creationId xmlns:a16="http://schemas.microsoft.com/office/drawing/2014/main" id="{ABDBDFD6-3ADC-418F-B738-7FC5AD8E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5749" y="5322835"/>
              <a:ext cx="766763" cy="406400"/>
            </a:xfrm>
            <a:custGeom>
              <a:avLst/>
              <a:gdLst>
                <a:gd name="T0" fmla="*/ 278 w 278"/>
                <a:gd name="T1" fmla="*/ 0 h 147"/>
                <a:gd name="T2" fmla="*/ 267 w 278"/>
                <a:gd name="T3" fmla="*/ 25 h 147"/>
                <a:gd name="T4" fmla="*/ 237 w 278"/>
                <a:gd name="T5" fmla="*/ 51 h 147"/>
                <a:gd name="T6" fmla="*/ 179 w 278"/>
                <a:gd name="T7" fmla="*/ 72 h 147"/>
                <a:gd name="T8" fmla="*/ 179 w 278"/>
                <a:gd name="T9" fmla="*/ 72 h 147"/>
                <a:gd name="T10" fmla="*/ 99 w 278"/>
                <a:gd name="T11" fmla="*/ 86 h 147"/>
                <a:gd name="T12" fmla="*/ 0 w 278"/>
                <a:gd name="T13" fmla="*/ 70 h 147"/>
                <a:gd name="T14" fmla="*/ 40 w 278"/>
                <a:gd name="T15" fmla="*/ 124 h 147"/>
                <a:gd name="T16" fmla="*/ 136 w 278"/>
                <a:gd name="T17" fmla="*/ 147 h 147"/>
                <a:gd name="T18" fmla="*/ 233 w 278"/>
                <a:gd name="T19" fmla="*/ 124 h 147"/>
                <a:gd name="T20" fmla="*/ 273 w 278"/>
                <a:gd name="T21" fmla="*/ 70 h 147"/>
                <a:gd name="T22" fmla="*/ 273 w 278"/>
                <a:gd name="T23" fmla="*/ 70 h 147"/>
                <a:gd name="T24" fmla="*/ 278 w 278"/>
                <a:gd name="T2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8" h="147">
                  <a:moveTo>
                    <a:pt x="278" y="0"/>
                  </a:moveTo>
                  <a:cubicBezTo>
                    <a:pt x="277" y="9"/>
                    <a:pt x="273" y="17"/>
                    <a:pt x="267" y="25"/>
                  </a:cubicBezTo>
                  <a:cubicBezTo>
                    <a:pt x="261" y="35"/>
                    <a:pt x="250" y="43"/>
                    <a:pt x="237" y="51"/>
                  </a:cubicBezTo>
                  <a:cubicBezTo>
                    <a:pt x="220" y="61"/>
                    <a:pt x="200" y="68"/>
                    <a:pt x="179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53" y="83"/>
                    <a:pt x="125" y="86"/>
                    <a:pt x="99" y="86"/>
                  </a:cubicBezTo>
                  <a:cubicBezTo>
                    <a:pt x="46" y="86"/>
                    <a:pt x="3" y="71"/>
                    <a:pt x="0" y="70"/>
                  </a:cubicBezTo>
                  <a:cubicBezTo>
                    <a:pt x="1" y="89"/>
                    <a:pt x="14" y="109"/>
                    <a:pt x="40" y="124"/>
                  </a:cubicBezTo>
                  <a:cubicBezTo>
                    <a:pt x="66" y="139"/>
                    <a:pt x="101" y="147"/>
                    <a:pt x="136" y="147"/>
                  </a:cubicBezTo>
                  <a:cubicBezTo>
                    <a:pt x="171" y="147"/>
                    <a:pt x="206" y="139"/>
                    <a:pt x="233" y="124"/>
                  </a:cubicBezTo>
                  <a:cubicBezTo>
                    <a:pt x="259" y="109"/>
                    <a:pt x="272" y="89"/>
                    <a:pt x="273" y="70"/>
                  </a:cubicBezTo>
                  <a:cubicBezTo>
                    <a:pt x="273" y="70"/>
                    <a:pt x="273" y="70"/>
                    <a:pt x="273" y="70"/>
                  </a:cubicBezTo>
                  <a:cubicBezTo>
                    <a:pt x="278" y="0"/>
                    <a:pt x="278" y="0"/>
                    <a:pt x="278" y="0"/>
                  </a:cubicBezTo>
                </a:path>
              </a:pathLst>
            </a:custGeom>
            <a:solidFill>
              <a:srgbClr val="4C5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40B4EF6C-F45B-46E3-A7AA-30D98A8AA2D1}"/>
              </a:ext>
            </a:extLst>
          </p:cNvPr>
          <p:cNvGrpSpPr/>
          <p:nvPr/>
        </p:nvGrpSpPr>
        <p:grpSpPr>
          <a:xfrm>
            <a:off x="9550463" y="3528562"/>
            <a:ext cx="903964" cy="569045"/>
            <a:chOff x="19103412" y="8628010"/>
            <a:chExt cx="1808163" cy="1138238"/>
          </a:xfrm>
        </p:grpSpPr>
        <p:sp>
          <p:nvSpPr>
            <p:cNvPr id="262" name="Freeform 175">
              <a:extLst>
                <a:ext uri="{FF2B5EF4-FFF2-40B4-BE49-F238E27FC236}">
                  <a16:creationId xmlns:a16="http://schemas.microsoft.com/office/drawing/2014/main" id="{8304DF77-B421-4943-A8CB-80153E208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3412" y="8675635"/>
              <a:ext cx="1808163" cy="1090613"/>
            </a:xfrm>
            <a:custGeom>
              <a:avLst/>
              <a:gdLst>
                <a:gd name="T0" fmla="*/ 649 w 655"/>
                <a:gd name="T1" fmla="*/ 334 h 395"/>
                <a:gd name="T2" fmla="*/ 647 w 655"/>
                <a:gd name="T3" fmla="*/ 332 h 395"/>
                <a:gd name="T4" fmla="*/ 515 w 655"/>
                <a:gd name="T5" fmla="*/ 256 h 395"/>
                <a:gd name="T6" fmla="*/ 512 w 655"/>
                <a:gd name="T7" fmla="*/ 255 h 395"/>
                <a:gd name="T8" fmla="*/ 503 w 655"/>
                <a:gd name="T9" fmla="*/ 254 h 395"/>
                <a:gd name="T10" fmla="*/ 503 w 655"/>
                <a:gd name="T11" fmla="*/ 254 h 395"/>
                <a:gd name="T12" fmla="*/ 99 w 655"/>
                <a:gd name="T13" fmla="*/ 21 h 395"/>
                <a:gd name="T14" fmla="*/ 94 w 655"/>
                <a:gd name="T15" fmla="*/ 18 h 395"/>
                <a:gd name="T16" fmla="*/ 8 w 655"/>
                <a:gd name="T17" fmla="*/ 1 h 395"/>
                <a:gd name="T18" fmla="*/ 4 w 655"/>
                <a:gd name="T19" fmla="*/ 10 h 395"/>
                <a:gd name="T20" fmla="*/ 63 w 655"/>
                <a:gd name="T21" fmla="*/ 69 h 395"/>
                <a:gd name="T22" fmla="*/ 66 w 655"/>
                <a:gd name="T23" fmla="*/ 72 h 395"/>
                <a:gd name="T24" fmla="*/ 66 w 655"/>
                <a:gd name="T25" fmla="*/ 72 h 395"/>
                <a:gd name="T26" fmla="*/ 473 w 655"/>
                <a:gd name="T27" fmla="*/ 307 h 395"/>
                <a:gd name="T28" fmla="*/ 479 w 655"/>
                <a:gd name="T29" fmla="*/ 315 h 395"/>
                <a:gd name="T30" fmla="*/ 613 w 655"/>
                <a:gd name="T31" fmla="*/ 393 h 395"/>
                <a:gd name="T32" fmla="*/ 631 w 655"/>
                <a:gd name="T33" fmla="*/ 391 h 395"/>
                <a:gd name="T34" fmla="*/ 655 w 655"/>
                <a:gd name="T35" fmla="*/ 349 h 395"/>
                <a:gd name="T36" fmla="*/ 649 w 655"/>
                <a:gd name="T37" fmla="*/ 334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5" h="395">
                  <a:moveTo>
                    <a:pt x="649" y="334"/>
                  </a:moveTo>
                  <a:cubicBezTo>
                    <a:pt x="648" y="333"/>
                    <a:pt x="648" y="333"/>
                    <a:pt x="647" y="332"/>
                  </a:cubicBezTo>
                  <a:cubicBezTo>
                    <a:pt x="515" y="256"/>
                    <a:pt x="515" y="256"/>
                    <a:pt x="515" y="256"/>
                  </a:cubicBezTo>
                  <a:cubicBezTo>
                    <a:pt x="512" y="255"/>
                    <a:pt x="512" y="255"/>
                    <a:pt x="512" y="255"/>
                  </a:cubicBezTo>
                  <a:cubicBezTo>
                    <a:pt x="510" y="254"/>
                    <a:pt x="507" y="253"/>
                    <a:pt x="503" y="254"/>
                  </a:cubicBezTo>
                  <a:cubicBezTo>
                    <a:pt x="503" y="254"/>
                    <a:pt x="503" y="254"/>
                    <a:pt x="503" y="254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0"/>
                    <a:pt x="0" y="6"/>
                    <a:pt x="4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4" y="70"/>
                    <a:pt x="65" y="71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473" y="307"/>
                    <a:pt x="473" y="307"/>
                    <a:pt x="473" y="307"/>
                  </a:cubicBezTo>
                  <a:cubicBezTo>
                    <a:pt x="474" y="311"/>
                    <a:pt x="476" y="313"/>
                    <a:pt x="479" y="315"/>
                  </a:cubicBezTo>
                  <a:cubicBezTo>
                    <a:pt x="613" y="393"/>
                    <a:pt x="613" y="393"/>
                    <a:pt x="613" y="393"/>
                  </a:cubicBezTo>
                  <a:cubicBezTo>
                    <a:pt x="618" y="395"/>
                    <a:pt x="624" y="395"/>
                    <a:pt x="631" y="391"/>
                  </a:cubicBezTo>
                  <a:cubicBezTo>
                    <a:pt x="644" y="383"/>
                    <a:pt x="655" y="364"/>
                    <a:pt x="655" y="349"/>
                  </a:cubicBezTo>
                  <a:cubicBezTo>
                    <a:pt x="655" y="342"/>
                    <a:pt x="653" y="336"/>
                    <a:pt x="649" y="334"/>
                  </a:cubicBez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5" name="Freeform 224">
              <a:extLst>
                <a:ext uri="{FF2B5EF4-FFF2-40B4-BE49-F238E27FC236}">
                  <a16:creationId xmlns:a16="http://schemas.microsoft.com/office/drawing/2014/main" id="{6D3A46FD-49FB-45C0-8F69-BFE33390D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3412" y="8628010"/>
              <a:ext cx="260350" cy="200025"/>
            </a:xfrm>
            <a:custGeom>
              <a:avLst/>
              <a:gdLst>
                <a:gd name="T0" fmla="*/ 94 w 94"/>
                <a:gd name="T1" fmla="*/ 18 h 72"/>
                <a:gd name="T2" fmla="*/ 8 w 94"/>
                <a:gd name="T3" fmla="*/ 1 h 72"/>
                <a:gd name="T4" fmla="*/ 4 w 94"/>
                <a:gd name="T5" fmla="*/ 10 h 72"/>
                <a:gd name="T6" fmla="*/ 66 w 94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72">
                  <a:moveTo>
                    <a:pt x="94" y="18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3" y="0"/>
                    <a:pt x="0" y="6"/>
                    <a:pt x="4" y="10"/>
                  </a:cubicBezTo>
                  <a:cubicBezTo>
                    <a:pt x="66" y="72"/>
                    <a:pt x="66" y="72"/>
                    <a:pt x="66" y="72"/>
                  </a:cubicBezTo>
                </a:path>
              </a:pathLst>
            </a:custGeom>
            <a:solidFill>
              <a:srgbClr val="232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A492F016-157B-4B30-B12F-2C4136703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6637" y="9542410"/>
              <a:ext cx="134938" cy="177800"/>
            </a:xfrm>
            <a:custGeom>
              <a:avLst/>
              <a:gdLst>
                <a:gd name="T0" fmla="*/ 49 w 49"/>
                <a:gd name="T1" fmla="*/ 18 h 64"/>
                <a:gd name="T2" fmla="*/ 25 w 49"/>
                <a:gd name="T3" fmla="*/ 60 h 64"/>
                <a:gd name="T4" fmla="*/ 7 w 49"/>
                <a:gd name="T5" fmla="*/ 62 h 64"/>
                <a:gd name="T6" fmla="*/ 0 w 49"/>
                <a:gd name="T7" fmla="*/ 46 h 64"/>
                <a:gd name="T8" fmla="*/ 25 w 49"/>
                <a:gd name="T9" fmla="*/ 4 h 64"/>
                <a:gd name="T10" fmla="*/ 41 w 49"/>
                <a:gd name="T11" fmla="*/ 2 h 64"/>
                <a:gd name="T12" fmla="*/ 43 w 49"/>
                <a:gd name="T13" fmla="*/ 3 h 64"/>
                <a:gd name="T14" fmla="*/ 49 w 49"/>
                <a:gd name="T15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64">
                  <a:moveTo>
                    <a:pt x="49" y="18"/>
                  </a:moveTo>
                  <a:cubicBezTo>
                    <a:pt x="49" y="33"/>
                    <a:pt x="38" y="52"/>
                    <a:pt x="25" y="60"/>
                  </a:cubicBezTo>
                  <a:cubicBezTo>
                    <a:pt x="18" y="64"/>
                    <a:pt x="12" y="64"/>
                    <a:pt x="7" y="62"/>
                  </a:cubicBezTo>
                  <a:cubicBezTo>
                    <a:pt x="3" y="59"/>
                    <a:pt x="0" y="54"/>
                    <a:pt x="0" y="46"/>
                  </a:cubicBezTo>
                  <a:cubicBezTo>
                    <a:pt x="0" y="30"/>
                    <a:pt x="11" y="12"/>
                    <a:pt x="25" y="4"/>
                  </a:cubicBezTo>
                  <a:cubicBezTo>
                    <a:pt x="31" y="0"/>
                    <a:pt x="37" y="0"/>
                    <a:pt x="41" y="2"/>
                  </a:cubicBezTo>
                  <a:cubicBezTo>
                    <a:pt x="42" y="2"/>
                    <a:pt x="42" y="2"/>
                    <a:pt x="43" y="3"/>
                  </a:cubicBezTo>
                  <a:cubicBezTo>
                    <a:pt x="47" y="6"/>
                    <a:pt x="49" y="11"/>
                    <a:pt x="49" y="18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BE71051B-7FFB-4325-B30C-8C7E7AC5B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0099" y="8675635"/>
              <a:ext cx="1222375" cy="801688"/>
            </a:xfrm>
            <a:custGeom>
              <a:avLst/>
              <a:gdLst>
                <a:gd name="T0" fmla="*/ 443 w 443"/>
                <a:gd name="T1" fmla="*/ 237 h 290"/>
                <a:gd name="T2" fmla="*/ 436 w 443"/>
                <a:gd name="T3" fmla="*/ 240 h 290"/>
                <a:gd name="T4" fmla="*/ 412 w 443"/>
                <a:gd name="T5" fmla="*/ 282 h 290"/>
                <a:gd name="T6" fmla="*/ 413 w 443"/>
                <a:gd name="T7" fmla="*/ 290 h 290"/>
                <a:gd name="T8" fmla="*/ 6 w 443"/>
                <a:gd name="T9" fmla="*/ 55 h 290"/>
                <a:gd name="T10" fmla="*/ 6 w 443"/>
                <a:gd name="T11" fmla="*/ 55 h 290"/>
                <a:gd name="T12" fmla="*/ 0 w 443"/>
                <a:gd name="T13" fmla="*/ 41 h 290"/>
                <a:gd name="T14" fmla="*/ 22 w 443"/>
                <a:gd name="T15" fmla="*/ 4 h 290"/>
                <a:gd name="T16" fmla="*/ 34 w 443"/>
                <a:gd name="T17" fmla="*/ 1 h 290"/>
                <a:gd name="T18" fmla="*/ 39 w 443"/>
                <a:gd name="T19" fmla="*/ 4 h 290"/>
                <a:gd name="T20" fmla="*/ 443 w 443"/>
                <a:gd name="T21" fmla="*/ 2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3" h="290">
                  <a:moveTo>
                    <a:pt x="443" y="237"/>
                  </a:moveTo>
                  <a:cubicBezTo>
                    <a:pt x="441" y="238"/>
                    <a:pt x="439" y="239"/>
                    <a:pt x="436" y="240"/>
                  </a:cubicBezTo>
                  <a:cubicBezTo>
                    <a:pt x="423" y="248"/>
                    <a:pt x="412" y="267"/>
                    <a:pt x="412" y="282"/>
                  </a:cubicBezTo>
                  <a:cubicBezTo>
                    <a:pt x="412" y="285"/>
                    <a:pt x="412" y="288"/>
                    <a:pt x="413" y="290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2" y="53"/>
                    <a:pt x="0" y="48"/>
                    <a:pt x="0" y="41"/>
                  </a:cubicBezTo>
                  <a:cubicBezTo>
                    <a:pt x="0" y="27"/>
                    <a:pt x="10" y="11"/>
                    <a:pt x="22" y="4"/>
                  </a:cubicBezTo>
                  <a:cubicBezTo>
                    <a:pt x="26" y="1"/>
                    <a:pt x="31" y="0"/>
                    <a:pt x="34" y="1"/>
                  </a:cubicBezTo>
                  <a:cubicBezTo>
                    <a:pt x="39" y="4"/>
                    <a:pt x="39" y="4"/>
                    <a:pt x="39" y="4"/>
                  </a:cubicBezTo>
                  <a:lnTo>
                    <a:pt x="443" y="237"/>
                  </a:ln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7B11280C-66E9-43CE-930F-3EF2126BC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6749" y="9328098"/>
              <a:ext cx="482600" cy="385763"/>
            </a:xfrm>
            <a:custGeom>
              <a:avLst/>
              <a:gdLst>
                <a:gd name="T0" fmla="*/ 175 w 175"/>
                <a:gd name="T1" fmla="*/ 80 h 140"/>
                <a:gd name="T2" fmla="*/ 159 w 175"/>
                <a:gd name="T3" fmla="*/ 82 h 140"/>
                <a:gd name="T4" fmla="*/ 134 w 175"/>
                <a:gd name="T5" fmla="*/ 124 h 140"/>
                <a:gd name="T6" fmla="*/ 141 w 175"/>
                <a:gd name="T7" fmla="*/ 140 h 140"/>
                <a:gd name="T8" fmla="*/ 7 w 175"/>
                <a:gd name="T9" fmla="*/ 62 h 140"/>
                <a:gd name="T10" fmla="*/ 1 w 175"/>
                <a:gd name="T11" fmla="*/ 54 h 140"/>
                <a:gd name="T12" fmla="*/ 0 w 175"/>
                <a:gd name="T13" fmla="*/ 46 h 140"/>
                <a:gd name="T14" fmla="*/ 24 w 175"/>
                <a:gd name="T15" fmla="*/ 4 h 140"/>
                <a:gd name="T16" fmla="*/ 31 w 175"/>
                <a:gd name="T17" fmla="*/ 1 h 140"/>
                <a:gd name="T18" fmla="*/ 31 w 175"/>
                <a:gd name="T19" fmla="*/ 1 h 140"/>
                <a:gd name="T20" fmla="*/ 40 w 175"/>
                <a:gd name="T21" fmla="*/ 2 h 140"/>
                <a:gd name="T22" fmla="*/ 43 w 175"/>
                <a:gd name="T23" fmla="*/ 3 h 140"/>
                <a:gd name="T24" fmla="*/ 175 w 175"/>
                <a:gd name="T25" fmla="*/ 8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40">
                  <a:moveTo>
                    <a:pt x="175" y="80"/>
                  </a:moveTo>
                  <a:cubicBezTo>
                    <a:pt x="171" y="78"/>
                    <a:pt x="165" y="78"/>
                    <a:pt x="159" y="82"/>
                  </a:cubicBezTo>
                  <a:cubicBezTo>
                    <a:pt x="145" y="90"/>
                    <a:pt x="134" y="108"/>
                    <a:pt x="134" y="124"/>
                  </a:cubicBezTo>
                  <a:cubicBezTo>
                    <a:pt x="134" y="132"/>
                    <a:pt x="137" y="137"/>
                    <a:pt x="141" y="140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4" y="60"/>
                    <a:pt x="2" y="58"/>
                    <a:pt x="1" y="54"/>
                  </a:cubicBezTo>
                  <a:cubicBezTo>
                    <a:pt x="0" y="52"/>
                    <a:pt x="0" y="49"/>
                    <a:pt x="0" y="46"/>
                  </a:cubicBezTo>
                  <a:cubicBezTo>
                    <a:pt x="0" y="31"/>
                    <a:pt x="11" y="12"/>
                    <a:pt x="24" y="4"/>
                  </a:cubicBezTo>
                  <a:cubicBezTo>
                    <a:pt x="27" y="3"/>
                    <a:pt x="29" y="2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5" y="0"/>
                    <a:pt x="38" y="1"/>
                    <a:pt x="40" y="2"/>
                  </a:cubicBezTo>
                  <a:cubicBezTo>
                    <a:pt x="43" y="3"/>
                    <a:pt x="43" y="3"/>
                    <a:pt x="43" y="3"/>
                  </a:cubicBezTo>
                  <a:lnTo>
                    <a:pt x="175" y="80"/>
                  </a:ln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29" name="Freeform 228">
              <a:extLst>
                <a:ext uri="{FF2B5EF4-FFF2-40B4-BE49-F238E27FC236}">
                  <a16:creationId xmlns:a16="http://schemas.microsoft.com/office/drawing/2014/main" id="{5E4340EE-A779-40AB-B01A-9CDFA9ACE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3137" y="8810573"/>
              <a:ext cx="144463" cy="111125"/>
            </a:xfrm>
            <a:custGeom>
              <a:avLst/>
              <a:gdLst>
                <a:gd name="T0" fmla="*/ 52 w 52"/>
                <a:gd name="T1" fmla="*/ 22 h 40"/>
                <a:gd name="T2" fmla="*/ 19 w 52"/>
                <a:gd name="T3" fmla="*/ 3 h 40"/>
                <a:gd name="T4" fmla="*/ 3 w 52"/>
                <a:gd name="T5" fmla="*/ 6 h 40"/>
                <a:gd name="T6" fmla="*/ 3 w 52"/>
                <a:gd name="T7" fmla="*/ 6 h 40"/>
                <a:gd name="T8" fmla="*/ 8 w 52"/>
                <a:gd name="T9" fmla="*/ 21 h 40"/>
                <a:gd name="T10" fmla="*/ 41 w 52"/>
                <a:gd name="T11" fmla="*/ 40 h 40"/>
                <a:gd name="T12" fmla="*/ 52 w 52"/>
                <a:gd name="T13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52" y="22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13" y="0"/>
                    <a:pt x="5" y="1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10"/>
                    <a:pt x="2" y="17"/>
                    <a:pt x="8" y="21"/>
                  </a:cubicBezTo>
                  <a:cubicBezTo>
                    <a:pt x="41" y="40"/>
                    <a:pt x="41" y="40"/>
                    <a:pt x="41" y="40"/>
                  </a:cubicBezTo>
                  <a:lnTo>
                    <a:pt x="52" y="22"/>
                  </a:lnTo>
                  <a:close/>
                </a:path>
              </a:pathLst>
            </a:custGeom>
            <a:solidFill>
              <a:srgbClr val="232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30" name="Freeform 229">
              <a:extLst>
                <a:ext uri="{FF2B5EF4-FFF2-40B4-BE49-F238E27FC236}">
                  <a16:creationId xmlns:a16="http://schemas.microsoft.com/office/drawing/2014/main" id="{4F085F78-BFB8-4AD8-AAB1-526FDCA36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2199" y="8877248"/>
              <a:ext cx="142875" cy="111125"/>
            </a:xfrm>
            <a:custGeom>
              <a:avLst/>
              <a:gdLst>
                <a:gd name="T0" fmla="*/ 0 w 52"/>
                <a:gd name="T1" fmla="*/ 17 h 40"/>
                <a:gd name="T2" fmla="*/ 33 w 52"/>
                <a:gd name="T3" fmla="*/ 37 h 40"/>
                <a:gd name="T4" fmla="*/ 49 w 52"/>
                <a:gd name="T5" fmla="*/ 34 h 40"/>
                <a:gd name="T6" fmla="*/ 49 w 52"/>
                <a:gd name="T7" fmla="*/ 34 h 40"/>
                <a:gd name="T8" fmla="*/ 44 w 52"/>
                <a:gd name="T9" fmla="*/ 19 h 40"/>
                <a:gd name="T10" fmla="*/ 11 w 52"/>
                <a:gd name="T11" fmla="*/ 0 h 40"/>
                <a:gd name="T12" fmla="*/ 0 w 52"/>
                <a:gd name="T13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0" y="1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9" y="40"/>
                    <a:pt x="47" y="39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2" y="29"/>
                    <a:pt x="50" y="23"/>
                    <a:pt x="44" y="19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232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7D7288E2-4161-4444-933B-A3CDD5E4BCF6}"/>
              </a:ext>
            </a:extLst>
          </p:cNvPr>
          <p:cNvGrpSpPr/>
          <p:nvPr/>
        </p:nvGrpSpPr>
        <p:grpSpPr>
          <a:xfrm>
            <a:off x="8342532" y="3668244"/>
            <a:ext cx="1730150" cy="1089677"/>
            <a:chOff x="16687237" y="8907410"/>
            <a:chExt cx="3460750" cy="2179638"/>
          </a:xfrm>
        </p:grpSpPr>
        <p:sp>
          <p:nvSpPr>
            <p:cNvPr id="261" name="Freeform 174">
              <a:extLst>
                <a:ext uri="{FF2B5EF4-FFF2-40B4-BE49-F238E27FC236}">
                  <a16:creationId xmlns:a16="http://schemas.microsoft.com/office/drawing/2014/main" id="{96AF8F91-4C77-4923-90C8-281051BE2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8349" y="8970910"/>
              <a:ext cx="3449638" cy="2116138"/>
            </a:xfrm>
            <a:custGeom>
              <a:avLst/>
              <a:gdLst>
                <a:gd name="T0" fmla="*/ 1239 w 1250"/>
                <a:gd name="T1" fmla="*/ 308 h 766"/>
                <a:gd name="T2" fmla="*/ 840 w 1250"/>
                <a:gd name="T3" fmla="*/ 78 h 766"/>
                <a:gd name="T4" fmla="*/ 721 w 1250"/>
                <a:gd name="T5" fmla="*/ 9 h 766"/>
                <a:gd name="T6" fmla="*/ 670 w 1250"/>
                <a:gd name="T7" fmla="*/ 9 h 766"/>
                <a:gd name="T8" fmla="*/ 412 w 1250"/>
                <a:gd name="T9" fmla="*/ 158 h 766"/>
                <a:gd name="T10" fmla="*/ 401 w 1250"/>
                <a:gd name="T11" fmla="*/ 164 h 766"/>
                <a:gd name="T12" fmla="*/ 401 w 1250"/>
                <a:gd name="T13" fmla="*/ 164 h 766"/>
                <a:gd name="T14" fmla="*/ 14 w 1250"/>
                <a:gd name="T15" fmla="*/ 388 h 766"/>
                <a:gd name="T16" fmla="*/ 10 w 1250"/>
                <a:gd name="T17" fmla="*/ 390 h 766"/>
                <a:gd name="T18" fmla="*/ 8 w 1250"/>
                <a:gd name="T19" fmla="*/ 392 h 766"/>
                <a:gd name="T20" fmla="*/ 8 w 1250"/>
                <a:gd name="T21" fmla="*/ 393 h 766"/>
                <a:gd name="T22" fmla="*/ 5 w 1250"/>
                <a:gd name="T23" fmla="*/ 395 h 766"/>
                <a:gd name="T24" fmla="*/ 5 w 1250"/>
                <a:gd name="T25" fmla="*/ 395 h 766"/>
                <a:gd name="T26" fmla="*/ 4 w 1250"/>
                <a:gd name="T27" fmla="*/ 398 h 766"/>
                <a:gd name="T28" fmla="*/ 3 w 1250"/>
                <a:gd name="T29" fmla="*/ 398 h 766"/>
                <a:gd name="T30" fmla="*/ 2 w 1250"/>
                <a:gd name="T31" fmla="*/ 401 h 766"/>
                <a:gd name="T32" fmla="*/ 2 w 1250"/>
                <a:gd name="T33" fmla="*/ 401 h 766"/>
                <a:gd name="T34" fmla="*/ 1 w 1250"/>
                <a:gd name="T35" fmla="*/ 404 h 766"/>
                <a:gd name="T36" fmla="*/ 1 w 1250"/>
                <a:gd name="T37" fmla="*/ 405 h 766"/>
                <a:gd name="T38" fmla="*/ 1 w 1250"/>
                <a:gd name="T39" fmla="*/ 407 h 766"/>
                <a:gd name="T40" fmla="*/ 0 w 1250"/>
                <a:gd name="T41" fmla="*/ 408 h 766"/>
                <a:gd name="T42" fmla="*/ 0 w 1250"/>
                <a:gd name="T43" fmla="*/ 410 h 766"/>
                <a:gd name="T44" fmla="*/ 0 w 1250"/>
                <a:gd name="T45" fmla="*/ 412 h 766"/>
                <a:gd name="T46" fmla="*/ 0 w 1250"/>
                <a:gd name="T47" fmla="*/ 412 h 766"/>
                <a:gd name="T48" fmla="*/ 0 w 1250"/>
                <a:gd name="T49" fmla="*/ 443 h 766"/>
                <a:gd name="T50" fmla="*/ 14 w 1250"/>
                <a:gd name="T51" fmla="*/ 465 h 766"/>
                <a:gd name="T52" fmla="*/ 510 w 1250"/>
                <a:gd name="T53" fmla="*/ 752 h 766"/>
                <a:gd name="T54" fmla="*/ 592 w 1250"/>
                <a:gd name="T55" fmla="*/ 752 h 766"/>
                <a:gd name="T56" fmla="*/ 1239 w 1250"/>
                <a:gd name="T57" fmla="*/ 378 h 766"/>
                <a:gd name="T58" fmla="*/ 1250 w 1250"/>
                <a:gd name="T59" fmla="*/ 358 h 766"/>
                <a:gd name="T60" fmla="*/ 1250 w 1250"/>
                <a:gd name="T61" fmla="*/ 328 h 766"/>
                <a:gd name="T62" fmla="*/ 1239 w 1250"/>
                <a:gd name="T63" fmla="*/ 308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0" h="766">
                  <a:moveTo>
                    <a:pt x="1239" y="308"/>
                  </a:moveTo>
                  <a:cubicBezTo>
                    <a:pt x="840" y="78"/>
                    <a:pt x="840" y="78"/>
                    <a:pt x="840" y="78"/>
                  </a:cubicBezTo>
                  <a:cubicBezTo>
                    <a:pt x="721" y="9"/>
                    <a:pt x="721" y="9"/>
                    <a:pt x="721" y="9"/>
                  </a:cubicBezTo>
                  <a:cubicBezTo>
                    <a:pt x="705" y="0"/>
                    <a:pt x="686" y="0"/>
                    <a:pt x="670" y="9"/>
                  </a:cubicBezTo>
                  <a:cubicBezTo>
                    <a:pt x="412" y="158"/>
                    <a:pt x="412" y="158"/>
                    <a:pt x="412" y="158"/>
                  </a:cubicBezTo>
                  <a:cubicBezTo>
                    <a:pt x="401" y="164"/>
                    <a:pt x="401" y="164"/>
                    <a:pt x="401" y="164"/>
                  </a:cubicBezTo>
                  <a:cubicBezTo>
                    <a:pt x="401" y="164"/>
                    <a:pt x="401" y="164"/>
                    <a:pt x="401" y="164"/>
                  </a:cubicBezTo>
                  <a:cubicBezTo>
                    <a:pt x="14" y="388"/>
                    <a:pt x="14" y="388"/>
                    <a:pt x="14" y="388"/>
                  </a:cubicBezTo>
                  <a:cubicBezTo>
                    <a:pt x="12" y="389"/>
                    <a:pt x="11" y="389"/>
                    <a:pt x="10" y="390"/>
                  </a:cubicBezTo>
                  <a:cubicBezTo>
                    <a:pt x="10" y="391"/>
                    <a:pt x="9" y="391"/>
                    <a:pt x="8" y="392"/>
                  </a:cubicBezTo>
                  <a:cubicBezTo>
                    <a:pt x="8" y="393"/>
                    <a:pt x="8" y="393"/>
                    <a:pt x="8" y="393"/>
                  </a:cubicBezTo>
                  <a:cubicBezTo>
                    <a:pt x="7" y="393"/>
                    <a:pt x="6" y="394"/>
                    <a:pt x="5" y="395"/>
                  </a:cubicBezTo>
                  <a:cubicBezTo>
                    <a:pt x="5" y="395"/>
                    <a:pt x="5" y="395"/>
                    <a:pt x="5" y="395"/>
                  </a:cubicBezTo>
                  <a:cubicBezTo>
                    <a:pt x="5" y="396"/>
                    <a:pt x="4" y="397"/>
                    <a:pt x="4" y="398"/>
                  </a:cubicBezTo>
                  <a:cubicBezTo>
                    <a:pt x="3" y="398"/>
                    <a:pt x="3" y="398"/>
                    <a:pt x="3" y="398"/>
                  </a:cubicBezTo>
                  <a:cubicBezTo>
                    <a:pt x="3" y="399"/>
                    <a:pt x="3" y="400"/>
                    <a:pt x="2" y="401"/>
                  </a:cubicBezTo>
                  <a:cubicBezTo>
                    <a:pt x="2" y="401"/>
                    <a:pt x="2" y="401"/>
                    <a:pt x="2" y="401"/>
                  </a:cubicBezTo>
                  <a:cubicBezTo>
                    <a:pt x="2" y="402"/>
                    <a:pt x="1" y="403"/>
                    <a:pt x="1" y="404"/>
                  </a:cubicBezTo>
                  <a:cubicBezTo>
                    <a:pt x="1" y="404"/>
                    <a:pt x="1" y="404"/>
                    <a:pt x="1" y="405"/>
                  </a:cubicBezTo>
                  <a:cubicBezTo>
                    <a:pt x="1" y="405"/>
                    <a:pt x="1" y="406"/>
                    <a:pt x="1" y="407"/>
                  </a:cubicBezTo>
                  <a:cubicBezTo>
                    <a:pt x="0" y="407"/>
                    <a:pt x="0" y="408"/>
                    <a:pt x="0" y="408"/>
                  </a:cubicBezTo>
                  <a:cubicBezTo>
                    <a:pt x="0" y="409"/>
                    <a:pt x="0" y="409"/>
                    <a:pt x="0" y="410"/>
                  </a:cubicBezTo>
                  <a:cubicBezTo>
                    <a:pt x="0" y="411"/>
                    <a:pt x="0" y="411"/>
                    <a:pt x="0" y="41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0" y="451"/>
                    <a:pt x="5" y="460"/>
                    <a:pt x="14" y="465"/>
                  </a:cubicBezTo>
                  <a:cubicBezTo>
                    <a:pt x="510" y="752"/>
                    <a:pt x="510" y="752"/>
                    <a:pt x="510" y="752"/>
                  </a:cubicBezTo>
                  <a:cubicBezTo>
                    <a:pt x="535" y="766"/>
                    <a:pt x="567" y="766"/>
                    <a:pt x="592" y="752"/>
                  </a:cubicBezTo>
                  <a:cubicBezTo>
                    <a:pt x="1239" y="378"/>
                    <a:pt x="1239" y="378"/>
                    <a:pt x="1239" y="378"/>
                  </a:cubicBezTo>
                  <a:cubicBezTo>
                    <a:pt x="1246" y="374"/>
                    <a:pt x="1250" y="366"/>
                    <a:pt x="1250" y="358"/>
                  </a:cubicBezTo>
                  <a:cubicBezTo>
                    <a:pt x="1250" y="328"/>
                    <a:pt x="1250" y="328"/>
                    <a:pt x="1250" y="328"/>
                  </a:cubicBezTo>
                  <a:cubicBezTo>
                    <a:pt x="1250" y="320"/>
                    <a:pt x="1246" y="313"/>
                    <a:pt x="1239" y="308"/>
                  </a:cubicBez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31" name="Freeform 230">
              <a:extLst>
                <a:ext uri="{FF2B5EF4-FFF2-40B4-BE49-F238E27FC236}">
                  <a16:creationId xmlns:a16="http://schemas.microsoft.com/office/drawing/2014/main" id="{67EF74E2-A89D-4FB5-B181-8AE6F5F1D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8349" y="8907410"/>
              <a:ext cx="3449638" cy="2033588"/>
            </a:xfrm>
            <a:custGeom>
              <a:avLst/>
              <a:gdLst>
                <a:gd name="T0" fmla="*/ 1250 w 1250"/>
                <a:gd name="T1" fmla="*/ 329 h 736"/>
                <a:gd name="T2" fmla="*/ 1244 w 1250"/>
                <a:gd name="T3" fmla="*/ 344 h 736"/>
                <a:gd name="T4" fmla="*/ 1239 w 1250"/>
                <a:gd name="T5" fmla="*/ 348 h 736"/>
                <a:gd name="T6" fmla="*/ 592 w 1250"/>
                <a:gd name="T7" fmla="*/ 722 h 736"/>
                <a:gd name="T8" fmla="*/ 510 w 1250"/>
                <a:gd name="T9" fmla="*/ 722 h 736"/>
                <a:gd name="T10" fmla="*/ 117 w 1250"/>
                <a:gd name="T11" fmla="*/ 495 h 736"/>
                <a:gd name="T12" fmla="*/ 14 w 1250"/>
                <a:gd name="T13" fmla="*/ 435 h 736"/>
                <a:gd name="T14" fmla="*/ 5 w 1250"/>
                <a:gd name="T15" fmla="*/ 427 h 736"/>
                <a:gd name="T16" fmla="*/ 0 w 1250"/>
                <a:gd name="T17" fmla="*/ 413 h 736"/>
                <a:gd name="T18" fmla="*/ 14 w 1250"/>
                <a:gd name="T19" fmla="*/ 388 h 736"/>
                <a:gd name="T20" fmla="*/ 670 w 1250"/>
                <a:gd name="T21" fmla="*/ 10 h 736"/>
                <a:gd name="T22" fmla="*/ 721 w 1250"/>
                <a:gd name="T23" fmla="*/ 10 h 736"/>
                <a:gd name="T24" fmla="*/ 840 w 1250"/>
                <a:gd name="T25" fmla="*/ 78 h 736"/>
                <a:gd name="T26" fmla="*/ 1239 w 1250"/>
                <a:gd name="T27" fmla="*/ 308 h 736"/>
                <a:gd name="T28" fmla="*/ 1250 w 1250"/>
                <a:gd name="T29" fmla="*/ 329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0" h="736">
                  <a:moveTo>
                    <a:pt x="1250" y="329"/>
                  </a:moveTo>
                  <a:cubicBezTo>
                    <a:pt x="1250" y="334"/>
                    <a:pt x="1248" y="339"/>
                    <a:pt x="1244" y="344"/>
                  </a:cubicBezTo>
                  <a:cubicBezTo>
                    <a:pt x="1243" y="345"/>
                    <a:pt x="1241" y="347"/>
                    <a:pt x="1239" y="348"/>
                  </a:cubicBezTo>
                  <a:cubicBezTo>
                    <a:pt x="592" y="722"/>
                    <a:pt x="592" y="722"/>
                    <a:pt x="592" y="722"/>
                  </a:cubicBezTo>
                  <a:cubicBezTo>
                    <a:pt x="567" y="736"/>
                    <a:pt x="535" y="736"/>
                    <a:pt x="510" y="722"/>
                  </a:cubicBezTo>
                  <a:cubicBezTo>
                    <a:pt x="117" y="495"/>
                    <a:pt x="117" y="495"/>
                    <a:pt x="117" y="495"/>
                  </a:cubicBezTo>
                  <a:cubicBezTo>
                    <a:pt x="14" y="435"/>
                    <a:pt x="14" y="435"/>
                    <a:pt x="14" y="435"/>
                  </a:cubicBezTo>
                  <a:cubicBezTo>
                    <a:pt x="10" y="433"/>
                    <a:pt x="7" y="430"/>
                    <a:pt x="5" y="427"/>
                  </a:cubicBezTo>
                  <a:cubicBezTo>
                    <a:pt x="2" y="423"/>
                    <a:pt x="0" y="418"/>
                    <a:pt x="0" y="413"/>
                  </a:cubicBezTo>
                  <a:cubicBezTo>
                    <a:pt x="0" y="403"/>
                    <a:pt x="4" y="394"/>
                    <a:pt x="14" y="388"/>
                  </a:cubicBezTo>
                  <a:cubicBezTo>
                    <a:pt x="670" y="10"/>
                    <a:pt x="670" y="10"/>
                    <a:pt x="670" y="10"/>
                  </a:cubicBezTo>
                  <a:cubicBezTo>
                    <a:pt x="686" y="0"/>
                    <a:pt x="705" y="0"/>
                    <a:pt x="721" y="10"/>
                  </a:cubicBezTo>
                  <a:cubicBezTo>
                    <a:pt x="840" y="78"/>
                    <a:pt x="840" y="78"/>
                    <a:pt x="840" y="78"/>
                  </a:cubicBezTo>
                  <a:cubicBezTo>
                    <a:pt x="1239" y="308"/>
                    <a:pt x="1239" y="308"/>
                    <a:pt x="1239" y="308"/>
                  </a:cubicBezTo>
                  <a:cubicBezTo>
                    <a:pt x="1246" y="313"/>
                    <a:pt x="1250" y="321"/>
                    <a:pt x="1250" y="329"/>
                  </a:cubicBezTo>
                  <a:close/>
                </a:path>
              </a:pathLst>
            </a:custGeom>
            <a:solidFill>
              <a:srgbClr val="030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32" name="Freeform 231">
              <a:extLst>
                <a:ext uri="{FF2B5EF4-FFF2-40B4-BE49-F238E27FC236}">
                  <a16:creationId xmlns:a16="http://schemas.microsoft.com/office/drawing/2014/main" id="{8FF86C43-B481-4FEC-9434-60FDDE451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999" y="8907410"/>
              <a:ext cx="1181100" cy="668338"/>
            </a:xfrm>
            <a:custGeom>
              <a:avLst/>
              <a:gdLst>
                <a:gd name="T0" fmla="*/ 144 w 428"/>
                <a:gd name="T1" fmla="*/ 242 h 242"/>
                <a:gd name="T2" fmla="*/ 428 w 428"/>
                <a:gd name="T3" fmla="*/ 78 h 242"/>
                <a:gd name="T4" fmla="*/ 309 w 428"/>
                <a:gd name="T5" fmla="*/ 10 h 242"/>
                <a:gd name="T6" fmla="*/ 258 w 428"/>
                <a:gd name="T7" fmla="*/ 10 h 242"/>
                <a:gd name="T8" fmla="*/ 0 w 428"/>
                <a:gd name="T9" fmla="*/ 158 h 242"/>
                <a:gd name="T10" fmla="*/ 144 w 428"/>
                <a:gd name="T1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2">
                  <a:moveTo>
                    <a:pt x="144" y="242"/>
                  </a:moveTo>
                  <a:cubicBezTo>
                    <a:pt x="428" y="78"/>
                    <a:pt x="428" y="78"/>
                    <a:pt x="428" y="78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293" y="0"/>
                    <a:pt x="274" y="0"/>
                    <a:pt x="258" y="10"/>
                  </a:cubicBezTo>
                  <a:cubicBezTo>
                    <a:pt x="0" y="158"/>
                    <a:pt x="0" y="158"/>
                    <a:pt x="0" y="158"/>
                  </a:cubicBezTo>
                  <a:lnTo>
                    <a:pt x="144" y="242"/>
                  </a:lnTo>
                  <a:close/>
                </a:path>
              </a:pathLst>
            </a:custGeom>
            <a:solidFill>
              <a:srgbClr val="17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33" name="Freeform 232">
              <a:extLst>
                <a:ext uri="{FF2B5EF4-FFF2-40B4-BE49-F238E27FC236}">
                  <a16:creationId xmlns:a16="http://schemas.microsoft.com/office/drawing/2014/main" id="{6B335B01-471D-4986-A5E4-CEC9481A9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7237" y="9363023"/>
              <a:ext cx="1514475" cy="911225"/>
            </a:xfrm>
            <a:custGeom>
              <a:avLst/>
              <a:gdLst>
                <a:gd name="T0" fmla="*/ 405 w 549"/>
                <a:gd name="T1" fmla="*/ 0 h 330"/>
                <a:gd name="T2" fmla="*/ 18 w 549"/>
                <a:gd name="T3" fmla="*/ 223 h 330"/>
                <a:gd name="T4" fmla="*/ 18 w 549"/>
                <a:gd name="T5" fmla="*/ 270 h 330"/>
                <a:gd name="T6" fmla="*/ 121 w 549"/>
                <a:gd name="T7" fmla="*/ 330 h 330"/>
                <a:gd name="T8" fmla="*/ 122 w 549"/>
                <a:gd name="T9" fmla="*/ 329 h 330"/>
                <a:gd name="T10" fmla="*/ 549 w 549"/>
                <a:gd name="T11" fmla="*/ 83 h 330"/>
                <a:gd name="T12" fmla="*/ 405 w 549"/>
                <a:gd name="T13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9" h="330">
                  <a:moveTo>
                    <a:pt x="405" y="0"/>
                  </a:moveTo>
                  <a:cubicBezTo>
                    <a:pt x="18" y="223"/>
                    <a:pt x="18" y="223"/>
                    <a:pt x="18" y="223"/>
                  </a:cubicBezTo>
                  <a:cubicBezTo>
                    <a:pt x="0" y="234"/>
                    <a:pt x="0" y="260"/>
                    <a:pt x="18" y="270"/>
                  </a:cubicBezTo>
                  <a:cubicBezTo>
                    <a:pt x="121" y="330"/>
                    <a:pt x="121" y="330"/>
                    <a:pt x="121" y="330"/>
                  </a:cubicBezTo>
                  <a:cubicBezTo>
                    <a:pt x="122" y="329"/>
                    <a:pt x="122" y="329"/>
                    <a:pt x="122" y="329"/>
                  </a:cubicBezTo>
                  <a:cubicBezTo>
                    <a:pt x="549" y="83"/>
                    <a:pt x="549" y="83"/>
                    <a:pt x="549" y="83"/>
                  </a:cubicBezTo>
                  <a:lnTo>
                    <a:pt x="405" y="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34" name="Freeform 233">
              <a:extLst>
                <a:ext uri="{FF2B5EF4-FFF2-40B4-BE49-F238E27FC236}">
                  <a16:creationId xmlns:a16="http://schemas.microsoft.com/office/drawing/2014/main" id="{CC36CE95-6C61-46F9-83FB-52873951D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7099" y="9836098"/>
              <a:ext cx="101600" cy="57150"/>
            </a:xfrm>
            <a:custGeom>
              <a:avLst/>
              <a:gdLst>
                <a:gd name="T0" fmla="*/ 31 w 37"/>
                <a:gd name="T1" fmla="*/ 3 h 21"/>
                <a:gd name="T2" fmla="*/ 31 w 37"/>
                <a:gd name="T3" fmla="*/ 17 h 21"/>
                <a:gd name="T4" fmla="*/ 6 w 37"/>
                <a:gd name="T5" fmla="*/ 17 h 21"/>
                <a:gd name="T6" fmla="*/ 6 w 37"/>
                <a:gd name="T7" fmla="*/ 3 h 21"/>
                <a:gd name="T8" fmla="*/ 31 w 37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1" y="3"/>
                  </a:moveTo>
                  <a:cubicBezTo>
                    <a:pt x="37" y="7"/>
                    <a:pt x="37" y="13"/>
                    <a:pt x="31" y="17"/>
                  </a:cubicBezTo>
                  <a:cubicBezTo>
                    <a:pt x="24" y="21"/>
                    <a:pt x="13" y="21"/>
                    <a:pt x="6" y="17"/>
                  </a:cubicBezTo>
                  <a:cubicBezTo>
                    <a:pt x="0" y="13"/>
                    <a:pt x="0" y="7"/>
                    <a:pt x="6" y="3"/>
                  </a:cubicBezTo>
                  <a:cubicBezTo>
                    <a:pt x="13" y="0"/>
                    <a:pt x="24" y="0"/>
                    <a:pt x="31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35" name="Freeform 234">
              <a:extLst>
                <a:ext uri="{FF2B5EF4-FFF2-40B4-BE49-F238E27FC236}">
                  <a16:creationId xmlns:a16="http://schemas.microsoft.com/office/drawing/2014/main" id="{8276CDCD-02B5-4859-A92D-88C9E80BC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4587" y="9959923"/>
              <a:ext cx="103188" cy="60325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7 w 37"/>
                <a:gd name="T5" fmla="*/ 18 h 22"/>
                <a:gd name="T6" fmla="*/ 7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36" name="Freeform 235">
              <a:extLst>
                <a:ext uri="{FF2B5EF4-FFF2-40B4-BE49-F238E27FC236}">
                  <a16:creationId xmlns:a16="http://schemas.microsoft.com/office/drawing/2014/main" id="{BFAE6800-BA0C-4633-B15E-99F4C6422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3662" y="10086923"/>
              <a:ext cx="101600" cy="60325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7 w 37"/>
                <a:gd name="T5" fmla="*/ 18 h 22"/>
                <a:gd name="T6" fmla="*/ 7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37" name="Freeform 236">
              <a:extLst>
                <a:ext uri="{FF2B5EF4-FFF2-40B4-BE49-F238E27FC236}">
                  <a16:creationId xmlns:a16="http://schemas.microsoft.com/office/drawing/2014/main" id="{789C58C6-5525-42B1-9A2C-19C24862C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5674" y="10071048"/>
              <a:ext cx="104775" cy="60325"/>
            </a:xfrm>
            <a:custGeom>
              <a:avLst/>
              <a:gdLst>
                <a:gd name="T0" fmla="*/ 31 w 38"/>
                <a:gd name="T1" fmla="*/ 4 h 22"/>
                <a:gd name="T2" fmla="*/ 31 w 38"/>
                <a:gd name="T3" fmla="*/ 18 h 22"/>
                <a:gd name="T4" fmla="*/ 7 w 38"/>
                <a:gd name="T5" fmla="*/ 18 h 22"/>
                <a:gd name="T6" fmla="*/ 7 w 38"/>
                <a:gd name="T7" fmla="*/ 4 h 22"/>
                <a:gd name="T8" fmla="*/ 31 w 3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31" y="4"/>
                  </a:moveTo>
                  <a:cubicBezTo>
                    <a:pt x="38" y="8"/>
                    <a:pt x="38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38" name="Freeform 237">
              <a:extLst>
                <a:ext uri="{FF2B5EF4-FFF2-40B4-BE49-F238E27FC236}">
                  <a16:creationId xmlns:a16="http://schemas.microsoft.com/office/drawing/2014/main" id="{25872DBF-EE68-4749-B55A-38EC19E29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73162" y="10198048"/>
              <a:ext cx="104775" cy="57150"/>
            </a:xfrm>
            <a:custGeom>
              <a:avLst/>
              <a:gdLst>
                <a:gd name="T0" fmla="*/ 31 w 38"/>
                <a:gd name="T1" fmla="*/ 3 h 21"/>
                <a:gd name="T2" fmla="*/ 31 w 38"/>
                <a:gd name="T3" fmla="*/ 17 h 21"/>
                <a:gd name="T4" fmla="*/ 7 w 38"/>
                <a:gd name="T5" fmla="*/ 17 h 21"/>
                <a:gd name="T6" fmla="*/ 7 w 38"/>
                <a:gd name="T7" fmla="*/ 3 h 21"/>
                <a:gd name="T8" fmla="*/ 31 w 38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31" y="3"/>
                  </a:moveTo>
                  <a:cubicBezTo>
                    <a:pt x="38" y="7"/>
                    <a:pt x="38" y="14"/>
                    <a:pt x="31" y="17"/>
                  </a:cubicBezTo>
                  <a:cubicBezTo>
                    <a:pt x="24" y="21"/>
                    <a:pt x="14" y="21"/>
                    <a:pt x="7" y="17"/>
                  </a:cubicBezTo>
                  <a:cubicBezTo>
                    <a:pt x="0" y="14"/>
                    <a:pt x="0" y="7"/>
                    <a:pt x="7" y="3"/>
                  </a:cubicBezTo>
                  <a:cubicBezTo>
                    <a:pt x="14" y="0"/>
                    <a:pt x="24" y="0"/>
                    <a:pt x="31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39" name="Freeform 238">
              <a:extLst>
                <a:ext uri="{FF2B5EF4-FFF2-40B4-BE49-F238E27FC236}">
                  <a16:creationId xmlns:a16="http://schemas.microsoft.com/office/drawing/2014/main" id="{C454E587-90FA-4D75-8792-E4BE4094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1149" y="10213923"/>
              <a:ext cx="104775" cy="58738"/>
            </a:xfrm>
            <a:custGeom>
              <a:avLst/>
              <a:gdLst>
                <a:gd name="T0" fmla="*/ 31 w 38"/>
                <a:gd name="T1" fmla="*/ 3 h 21"/>
                <a:gd name="T2" fmla="*/ 31 w 38"/>
                <a:gd name="T3" fmla="*/ 17 h 21"/>
                <a:gd name="T4" fmla="*/ 7 w 38"/>
                <a:gd name="T5" fmla="*/ 17 h 21"/>
                <a:gd name="T6" fmla="*/ 7 w 38"/>
                <a:gd name="T7" fmla="*/ 3 h 21"/>
                <a:gd name="T8" fmla="*/ 31 w 38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31" y="3"/>
                  </a:moveTo>
                  <a:cubicBezTo>
                    <a:pt x="38" y="7"/>
                    <a:pt x="38" y="14"/>
                    <a:pt x="31" y="17"/>
                  </a:cubicBezTo>
                  <a:cubicBezTo>
                    <a:pt x="24" y="21"/>
                    <a:pt x="13" y="21"/>
                    <a:pt x="7" y="17"/>
                  </a:cubicBezTo>
                  <a:cubicBezTo>
                    <a:pt x="0" y="14"/>
                    <a:pt x="0" y="7"/>
                    <a:pt x="7" y="3"/>
                  </a:cubicBezTo>
                  <a:cubicBezTo>
                    <a:pt x="13" y="0"/>
                    <a:pt x="24" y="0"/>
                    <a:pt x="31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40" name="Freeform 239">
              <a:extLst>
                <a:ext uri="{FF2B5EF4-FFF2-40B4-BE49-F238E27FC236}">
                  <a16:creationId xmlns:a16="http://schemas.microsoft.com/office/drawing/2014/main" id="{915F2E31-4F6B-4F53-97AA-1623132FC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7599" y="9724973"/>
              <a:ext cx="101600" cy="58738"/>
            </a:xfrm>
            <a:custGeom>
              <a:avLst/>
              <a:gdLst>
                <a:gd name="T0" fmla="*/ 30 w 37"/>
                <a:gd name="T1" fmla="*/ 4 h 21"/>
                <a:gd name="T2" fmla="*/ 30 w 37"/>
                <a:gd name="T3" fmla="*/ 18 h 21"/>
                <a:gd name="T4" fmla="*/ 6 w 37"/>
                <a:gd name="T5" fmla="*/ 18 h 21"/>
                <a:gd name="T6" fmla="*/ 6 w 37"/>
                <a:gd name="T7" fmla="*/ 4 h 21"/>
                <a:gd name="T8" fmla="*/ 30 w 37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0" y="4"/>
                  </a:moveTo>
                  <a:cubicBezTo>
                    <a:pt x="37" y="8"/>
                    <a:pt x="37" y="14"/>
                    <a:pt x="30" y="18"/>
                  </a:cubicBezTo>
                  <a:cubicBezTo>
                    <a:pt x="24" y="21"/>
                    <a:pt x="13" y="21"/>
                    <a:pt x="6" y="18"/>
                  </a:cubicBezTo>
                  <a:cubicBezTo>
                    <a:pt x="0" y="14"/>
                    <a:pt x="0" y="8"/>
                    <a:pt x="6" y="4"/>
                  </a:cubicBezTo>
                  <a:cubicBezTo>
                    <a:pt x="13" y="0"/>
                    <a:pt x="24" y="0"/>
                    <a:pt x="30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41" name="Freeform 240">
              <a:extLst>
                <a:ext uri="{FF2B5EF4-FFF2-40B4-BE49-F238E27FC236}">
                  <a16:creationId xmlns:a16="http://schemas.microsoft.com/office/drawing/2014/main" id="{D9E8402F-4985-485D-9320-DB18B25BA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35087" y="9851973"/>
              <a:ext cx="103188" cy="58738"/>
            </a:xfrm>
            <a:custGeom>
              <a:avLst/>
              <a:gdLst>
                <a:gd name="T0" fmla="*/ 30 w 37"/>
                <a:gd name="T1" fmla="*/ 3 h 21"/>
                <a:gd name="T2" fmla="*/ 30 w 37"/>
                <a:gd name="T3" fmla="*/ 17 h 21"/>
                <a:gd name="T4" fmla="*/ 6 w 37"/>
                <a:gd name="T5" fmla="*/ 17 h 21"/>
                <a:gd name="T6" fmla="*/ 6 w 37"/>
                <a:gd name="T7" fmla="*/ 3 h 21"/>
                <a:gd name="T8" fmla="*/ 30 w 37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0" y="3"/>
                  </a:moveTo>
                  <a:cubicBezTo>
                    <a:pt x="37" y="7"/>
                    <a:pt x="37" y="13"/>
                    <a:pt x="30" y="17"/>
                  </a:cubicBezTo>
                  <a:cubicBezTo>
                    <a:pt x="24" y="21"/>
                    <a:pt x="13" y="21"/>
                    <a:pt x="6" y="17"/>
                  </a:cubicBezTo>
                  <a:cubicBezTo>
                    <a:pt x="0" y="13"/>
                    <a:pt x="0" y="7"/>
                    <a:pt x="6" y="3"/>
                  </a:cubicBezTo>
                  <a:cubicBezTo>
                    <a:pt x="13" y="0"/>
                    <a:pt x="24" y="0"/>
                    <a:pt x="30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42" name="Freeform 241">
              <a:extLst>
                <a:ext uri="{FF2B5EF4-FFF2-40B4-BE49-F238E27FC236}">
                  <a16:creationId xmlns:a16="http://schemas.microsoft.com/office/drawing/2014/main" id="{2EF37617-88B5-4AA9-951F-4A2113455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4162" y="9975798"/>
              <a:ext cx="101600" cy="61913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6 w 37"/>
                <a:gd name="T5" fmla="*/ 18 h 22"/>
                <a:gd name="T6" fmla="*/ 6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6" y="18"/>
                  </a:cubicBezTo>
                  <a:cubicBezTo>
                    <a:pt x="0" y="14"/>
                    <a:pt x="0" y="8"/>
                    <a:pt x="6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43" name="Freeform 242">
              <a:extLst>
                <a:ext uri="{FF2B5EF4-FFF2-40B4-BE49-F238E27FC236}">
                  <a16:creationId xmlns:a16="http://schemas.microsoft.com/office/drawing/2014/main" id="{D8D738B9-765D-4653-8E91-845AE4F35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3999" y="9742435"/>
              <a:ext cx="104775" cy="57150"/>
            </a:xfrm>
            <a:custGeom>
              <a:avLst/>
              <a:gdLst>
                <a:gd name="T0" fmla="*/ 31 w 38"/>
                <a:gd name="T1" fmla="*/ 4 h 21"/>
                <a:gd name="T2" fmla="*/ 31 w 38"/>
                <a:gd name="T3" fmla="*/ 18 h 21"/>
                <a:gd name="T4" fmla="*/ 7 w 38"/>
                <a:gd name="T5" fmla="*/ 18 h 21"/>
                <a:gd name="T6" fmla="*/ 7 w 38"/>
                <a:gd name="T7" fmla="*/ 4 h 21"/>
                <a:gd name="T8" fmla="*/ 31 w 38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31" y="4"/>
                  </a:moveTo>
                  <a:cubicBezTo>
                    <a:pt x="38" y="8"/>
                    <a:pt x="38" y="14"/>
                    <a:pt x="31" y="18"/>
                  </a:cubicBezTo>
                  <a:cubicBezTo>
                    <a:pt x="25" y="21"/>
                    <a:pt x="14" y="21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4" y="0"/>
                    <a:pt x="25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44" name="Freeform 243">
              <a:extLst>
                <a:ext uri="{FF2B5EF4-FFF2-40B4-BE49-F238E27FC236}">
                  <a16:creationId xmlns:a16="http://schemas.microsoft.com/office/drawing/2014/main" id="{713D9BA4-4CC8-42ED-9CAB-680983BC4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4662" y="9869435"/>
              <a:ext cx="101600" cy="57150"/>
            </a:xfrm>
            <a:custGeom>
              <a:avLst/>
              <a:gdLst>
                <a:gd name="T0" fmla="*/ 30 w 37"/>
                <a:gd name="T1" fmla="*/ 3 h 21"/>
                <a:gd name="T2" fmla="*/ 30 w 37"/>
                <a:gd name="T3" fmla="*/ 17 h 21"/>
                <a:gd name="T4" fmla="*/ 6 w 37"/>
                <a:gd name="T5" fmla="*/ 17 h 21"/>
                <a:gd name="T6" fmla="*/ 6 w 37"/>
                <a:gd name="T7" fmla="*/ 3 h 21"/>
                <a:gd name="T8" fmla="*/ 30 w 37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0" y="3"/>
                  </a:moveTo>
                  <a:cubicBezTo>
                    <a:pt x="37" y="7"/>
                    <a:pt x="37" y="13"/>
                    <a:pt x="30" y="17"/>
                  </a:cubicBezTo>
                  <a:cubicBezTo>
                    <a:pt x="24" y="21"/>
                    <a:pt x="13" y="21"/>
                    <a:pt x="6" y="17"/>
                  </a:cubicBezTo>
                  <a:cubicBezTo>
                    <a:pt x="0" y="13"/>
                    <a:pt x="0" y="7"/>
                    <a:pt x="6" y="3"/>
                  </a:cubicBezTo>
                  <a:cubicBezTo>
                    <a:pt x="13" y="0"/>
                    <a:pt x="24" y="0"/>
                    <a:pt x="30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45" name="Freeform 244">
              <a:extLst>
                <a:ext uri="{FF2B5EF4-FFF2-40B4-BE49-F238E27FC236}">
                  <a16:creationId xmlns:a16="http://schemas.microsoft.com/office/drawing/2014/main" id="{0772E5A0-371B-4AB6-8358-7F0347F12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1649" y="10102798"/>
              <a:ext cx="101600" cy="61913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7 w 37"/>
                <a:gd name="T5" fmla="*/ 18 h 22"/>
                <a:gd name="T6" fmla="*/ 7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46" name="Freeform 245">
              <a:extLst>
                <a:ext uri="{FF2B5EF4-FFF2-40B4-BE49-F238E27FC236}">
                  <a16:creationId xmlns:a16="http://schemas.microsoft.com/office/drawing/2014/main" id="{ED6F6168-B2FE-488F-8164-2C55BD99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8349" y="9817048"/>
              <a:ext cx="3449638" cy="1209675"/>
            </a:xfrm>
            <a:custGeom>
              <a:avLst/>
              <a:gdLst>
                <a:gd name="T0" fmla="*/ 1250 w 1250"/>
                <a:gd name="T1" fmla="*/ 0 h 438"/>
                <a:gd name="T2" fmla="*/ 1250 w 1250"/>
                <a:gd name="T3" fmla="*/ 30 h 438"/>
                <a:gd name="T4" fmla="*/ 1239 w 1250"/>
                <a:gd name="T5" fmla="*/ 50 h 438"/>
                <a:gd name="T6" fmla="*/ 592 w 1250"/>
                <a:gd name="T7" fmla="*/ 423 h 438"/>
                <a:gd name="T8" fmla="*/ 510 w 1250"/>
                <a:gd name="T9" fmla="*/ 423 h 438"/>
                <a:gd name="T10" fmla="*/ 14 w 1250"/>
                <a:gd name="T11" fmla="*/ 137 h 438"/>
                <a:gd name="T12" fmla="*/ 0 w 1250"/>
                <a:gd name="T13" fmla="*/ 114 h 438"/>
                <a:gd name="T14" fmla="*/ 0 w 1250"/>
                <a:gd name="T15" fmla="*/ 84 h 438"/>
                <a:gd name="T16" fmla="*/ 5 w 1250"/>
                <a:gd name="T17" fmla="*/ 98 h 438"/>
                <a:gd name="T18" fmla="*/ 14 w 1250"/>
                <a:gd name="T19" fmla="*/ 106 h 438"/>
                <a:gd name="T20" fmla="*/ 117 w 1250"/>
                <a:gd name="T21" fmla="*/ 166 h 438"/>
                <a:gd name="T22" fmla="*/ 510 w 1250"/>
                <a:gd name="T23" fmla="*/ 393 h 438"/>
                <a:gd name="T24" fmla="*/ 592 w 1250"/>
                <a:gd name="T25" fmla="*/ 393 h 438"/>
                <a:gd name="T26" fmla="*/ 1239 w 1250"/>
                <a:gd name="T27" fmla="*/ 19 h 438"/>
                <a:gd name="T28" fmla="*/ 1244 w 1250"/>
                <a:gd name="T29" fmla="*/ 15 h 438"/>
                <a:gd name="T30" fmla="*/ 1250 w 1250"/>
                <a:gd name="T31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0" h="438">
                  <a:moveTo>
                    <a:pt x="1250" y="0"/>
                  </a:moveTo>
                  <a:cubicBezTo>
                    <a:pt x="1250" y="30"/>
                    <a:pt x="1250" y="30"/>
                    <a:pt x="1250" y="30"/>
                  </a:cubicBezTo>
                  <a:cubicBezTo>
                    <a:pt x="1250" y="37"/>
                    <a:pt x="1246" y="45"/>
                    <a:pt x="1239" y="50"/>
                  </a:cubicBezTo>
                  <a:cubicBezTo>
                    <a:pt x="592" y="423"/>
                    <a:pt x="592" y="423"/>
                    <a:pt x="592" y="423"/>
                  </a:cubicBezTo>
                  <a:cubicBezTo>
                    <a:pt x="567" y="438"/>
                    <a:pt x="535" y="438"/>
                    <a:pt x="510" y="423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5" y="132"/>
                    <a:pt x="0" y="123"/>
                    <a:pt x="0" y="11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2" y="94"/>
                    <a:pt x="5" y="98"/>
                  </a:cubicBezTo>
                  <a:cubicBezTo>
                    <a:pt x="7" y="101"/>
                    <a:pt x="10" y="104"/>
                    <a:pt x="14" y="106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35" y="407"/>
                    <a:pt x="567" y="407"/>
                    <a:pt x="592" y="393"/>
                  </a:cubicBezTo>
                  <a:cubicBezTo>
                    <a:pt x="1239" y="19"/>
                    <a:pt x="1239" y="19"/>
                    <a:pt x="1239" y="19"/>
                  </a:cubicBezTo>
                  <a:cubicBezTo>
                    <a:pt x="1241" y="18"/>
                    <a:pt x="1243" y="16"/>
                    <a:pt x="1244" y="15"/>
                  </a:cubicBezTo>
                  <a:cubicBezTo>
                    <a:pt x="1248" y="10"/>
                    <a:pt x="1250" y="5"/>
                    <a:pt x="1250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CA94196A-FEF6-47E9-B637-1017599478FB}"/>
              </a:ext>
            </a:extLst>
          </p:cNvPr>
          <p:cNvGrpSpPr/>
          <p:nvPr/>
        </p:nvGrpSpPr>
        <p:grpSpPr>
          <a:xfrm>
            <a:off x="9168719" y="2572219"/>
            <a:ext cx="355554" cy="499997"/>
            <a:chOff x="18339824" y="6715073"/>
            <a:chExt cx="711201" cy="1000125"/>
          </a:xfrm>
        </p:grpSpPr>
        <p:sp>
          <p:nvSpPr>
            <p:cNvPr id="47" name="Freeform 246">
              <a:extLst>
                <a:ext uri="{FF2B5EF4-FFF2-40B4-BE49-F238E27FC236}">
                  <a16:creationId xmlns:a16="http://schemas.microsoft.com/office/drawing/2014/main" id="{889C24A1-99AB-442F-A6AA-89AB604A4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2537" y="6715073"/>
              <a:ext cx="598488" cy="974725"/>
            </a:xfrm>
            <a:custGeom>
              <a:avLst/>
              <a:gdLst>
                <a:gd name="T0" fmla="*/ 175 w 217"/>
                <a:gd name="T1" fmla="*/ 340 h 353"/>
                <a:gd name="T2" fmla="*/ 42 w 217"/>
                <a:gd name="T3" fmla="*/ 263 h 353"/>
                <a:gd name="T4" fmla="*/ 0 w 217"/>
                <a:gd name="T5" fmla="*/ 183 h 353"/>
                <a:gd name="T6" fmla="*/ 0 w 217"/>
                <a:gd name="T7" fmla="*/ 45 h 353"/>
                <a:gd name="T8" fmla="*/ 42 w 217"/>
                <a:gd name="T9" fmla="*/ 13 h 353"/>
                <a:gd name="T10" fmla="*/ 175 w 217"/>
                <a:gd name="T11" fmla="*/ 90 h 353"/>
                <a:gd name="T12" fmla="*/ 217 w 217"/>
                <a:gd name="T13" fmla="*/ 170 h 353"/>
                <a:gd name="T14" fmla="*/ 217 w 217"/>
                <a:gd name="T15" fmla="*/ 308 h 353"/>
                <a:gd name="T16" fmla="*/ 175 w 217"/>
                <a:gd name="T17" fmla="*/ 34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" h="353">
                  <a:moveTo>
                    <a:pt x="175" y="340"/>
                  </a:moveTo>
                  <a:cubicBezTo>
                    <a:pt x="42" y="263"/>
                    <a:pt x="42" y="263"/>
                    <a:pt x="42" y="263"/>
                  </a:cubicBezTo>
                  <a:cubicBezTo>
                    <a:pt x="19" y="250"/>
                    <a:pt x="0" y="214"/>
                    <a:pt x="0" y="18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19" y="0"/>
                    <a:pt x="42" y="13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98" y="103"/>
                    <a:pt x="217" y="139"/>
                    <a:pt x="217" y="170"/>
                  </a:cubicBezTo>
                  <a:cubicBezTo>
                    <a:pt x="217" y="308"/>
                    <a:pt x="217" y="308"/>
                    <a:pt x="217" y="308"/>
                  </a:cubicBezTo>
                  <a:cubicBezTo>
                    <a:pt x="217" y="339"/>
                    <a:pt x="198" y="353"/>
                    <a:pt x="175" y="34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48" name="Freeform 247">
              <a:extLst>
                <a:ext uri="{FF2B5EF4-FFF2-40B4-BE49-F238E27FC236}">
                  <a16:creationId xmlns:a16="http://schemas.microsoft.com/office/drawing/2014/main" id="{929AE0AF-02E7-47BD-9BC4-F89159EA8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9824" y="6740473"/>
              <a:ext cx="595313" cy="974725"/>
            </a:xfrm>
            <a:custGeom>
              <a:avLst/>
              <a:gdLst>
                <a:gd name="T0" fmla="*/ 174 w 216"/>
                <a:gd name="T1" fmla="*/ 339 h 353"/>
                <a:gd name="T2" fmla="*/ 42 w 216"/>
                <a:gd name="T3" fmla="*/ 263 h 353"/>
                <a:gd name="T4" fmla="*/ 0 w 216"/>
                <a:gd name="T5" fmla="*/ 183 h 353"/>
                <a:gd name="T6" fmla="*/ 0 w 216"/>
                <a:gd name="T7" fmla="*/ 45 h 353"/>
                <a:gd name="T8" fmla="*/ 42 w 216"/>
                <a:gd name="T9" fmla="*/ 13 h 353"/>
                <a:gd name="T10" fmla="*/ 174 w 216"/>
                <a:gd name="T11" fmla="*/ 89 h 353"/>
                <a:gd name="T12" fmla="*/ 216 w 216"/>
                <a:gd name="T13" fmla="*/ 170 h 353"/>
                <a:gd name="T14" fmla="*/ 216 w 216"/>
                <a:gd name="T15" fmla="*/ 308 h 353"/>
                <a:gd name="T16" fmla="*/ 174 w 216"/>
                <a:gd name="T17" fmla="*/ 33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353">
                  <a:moveTo>
                    <a:pt x="174" y="339"/>
                  </a:moveTo>
                  <a:cubicBezTo>
                    <a:pt x="42" y="263"/>
                    <a:pt x="42" y="263"/>
                    <a:pt x="42" y="263"/>
                  </a:cubicBezTo>
                  <a:cubicBezTo>
                    <a:pt x="18" y="250"/>
                    <a:pt x="0" y="214"/>
                    <a:pt x="0" y="18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18" y="0"/>
                    <a:pt x="42" y="13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97" y="103"/>
                    <a:pt x="216" y="139"/>
                    <a:pt x="216" y="170"/>
                  </a:cubicBezTo>
                  <a:cubicBezTo>
                    <a:pt x="216" y="308"/>
                    <a:pt x="216" y="308"/>
                    <a:pt x="216" y="308"/>
                  </a:cubicBezTo>
                  <a:cubicBezTo>
                    <a:pt x="216" y="339"/>
                    <a:pt x="197" y="353"/>
                    <a:pt x="174" y="339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49" name="Freeform 248">
              <a:extLst>
                <a:ext uri="{FF2B5EF4-FFF2-40B4-BE49-F238E27FC236}">
                  <a16:creationId xmlns:a16="http://schemas.microsoft.com/office/drawing/2014/main" id="{FAF33B64-CDF3-4607-AE97-42C2DDD157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52549" y="7346898"/>
              <a:ext cx="157163" cy="141288"/>
            </a:xfrm>
            <a:custGeom>
              <a:avLst/>
              <a:gdLst>
                <a:gd name="T0" fmla="*/ 47 w 57"/>
                <a:gd name="T1" fmla="*/ 47 h 51"/>
                <a:gd name="T2" fmla="*/ 10 w 57"/>
                <a:gd name="T3" fmla="*/ 26 h 51"/>
                <a:gd name="T4" fmla="*/ 0 w 57"/>
                <a:gd name="T5" fmla="*/ 9 h 51"/>
                <a:gd name="T6" fmla="*/ 10 w 57"/>
                <a:gd name="T7" fmla="*/ 3 h 51"/>
                <a:gd name="T8" fmla="*/ 47 w 57"/>
                <a:gd name="T9" fmla="*/ 24 h 51"/>
                <a:gd name="T10" fmla="*/ 57 w 57"/>
                <a:gd name="T11" fmla="*/ 42 h 51"/>
                <a:gd name="T12" fmla="*/ 47 w 57"/>
                <a:gd name="T13" fmla="*/ 47 h 51"/>
                <a:gd name="T14" fmla="*/ 10 w 57"/>
                <a:gd name="T15" fmla="*/ 10 h 51"/>
                <a:gd name="T16" fmla="*/ 6 w 57"/>
                <a:gd name="T17" fmla="*/ 12 h 51"/>
                <a:gd name="T18" fmla="*/ 10 w 57"/>
                <a:gd name="T19" fmla="*/ 19 h 51"/>
                <a:gd name="T20" fmla="*/ 47 w 57"/>
                <a:gd name="T21" fmla="*/ 40 h 51"/>
                <a:gd name="T22" fmla="*/ 51 w 57"/>
                <a:gd name="T23" fmla="*/ 38 h 51"/>
                <a:gd name="T24" fmla="*/ 47 w 57"/>
                <a:gd name="T25" fmla="*/ 31 h 51"/>
                <a:gd name="T26" fmla="*/ 10 w 57"/>
                <a:gd name="T27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51">
                  <a:moveTo>
                    <a:pt x="47" y="47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4" y="23"/>
                    <a:pt x="0" y="15"/>
                    <a:pt x="0" y="9"/>
                  </a:cubicBezTo>
                  <a:cubicBezTo>
                    <a:pt x="0" y="2"/>
                    <a:pt x="4" y="0"/>
                    <a:pt x="10" y="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3" y="27"/>
                    <a:pt x="57" y="35"/>
                    <a:pt x="57" y="42"/>
                  </a:cubicBezTo>
                  <a:cubicBezTo>
                    <a:pt x="57" y="48"/>
                    <a:pt x="53" y="51"/>
                    <a:pt x="47" y="47"/>
                  </a:cubicBezTo>
                  <a:close/>
                  <a:moveTo>
                    <a:pt x="10" y="10"/>
                  </a:moveTo>
                  <a:cubicBezTo>
                    <a:pt x="8" y="9"/>
                    <a:pt x="6" y="10"/>
                    <a:pt x="6" y="12"/>
                  </a:cubicBezTo>
                  <a:cubicBezTo>
                    <a:pt x="6" y="15"/>
                    <a:pt x="8" y="18"/>
                    <a:pt x="10" y="1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9" y="42"/>
                    <a:pt x="51" y="40"/>
                    <a:pt x="51" y="38"/>
                  </a:cubicBezTo>
                  <a:cubicBezTo>
                    <a:pt x="51" y="36"/>
                    <a:pt x="49" y="32"/>
                    <a:pt x="47" y="31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50" name="Freeform 249">
              <a:extLst>
                <a:ext uri="{FF2B5EF4-FFF2-40B4-BE49-F238E27FC236}">
                  <a16:creationId xmlns:a16="http://schemas.microsoft.com/office/drawing/2014/main" id="{3036EC75-A7DE-48B9-9BC1-37B8D7B38D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52549" y="7300860"/>
              <a:ext cx="157163" cy="139700"/>
            </a:xfrm>
            <a:custGeom>
              <a:avLst/>
              <a:gdLst>
                <a:gd name="T0" fmla="*/ 47 w 57"/>
                <a:gd name="T1" fmla="*/ 48 h 51"/>
                <a:gd name="T2" fmla="*/ 10 w 57"/>
                <a:gd name="T3" fmla="*/ 27 h 51"/>
                <a:gd name="T4" fmla="*/ 0 w 57"/>
                <a:gd name="T5" fmla="*/ 9 h 51"/>
                <a:gd name="T6" fmla="*/ 10 w 57"/>
                <a:gd name="T7" fmla="*/ 4 h 51"/>
                <a:gd name="T8" fmla="*/ 47 w 57"/>
                <a:gd name="T9" fmla="*/ 25 h 51"/>
                <a:gd name="T10" fmla="*/ 57 w 57"/>
                <a:gd name="T11" fmla="*/ 42 h 51"/>
                <a:gd name="T12" fmla="*/ 47 w 57"/>
                <a:gd name="T13" fmla="*/ 48 h 51"/>
                <a:gd name="T14" fmla="*/ 10 w 57"/>
                <a:gd name="T15" fmla="*/ 11 h 51"/>
                <a:gd name="T16" fmla="*/ 6 w 57"/>
                <a:gd name="T17" fmla="*/ 13 h 51"/>
                <a:gd name="T18" fmla="*/ 10 w 57"/>
                <a:gd name="T19" fmla="*/ 20 h 51"/>
                <a:gd name="T20" fmla="*/ 47 w 57"/>
                <a:gd name="T21" fmla="*/ 41 h 51"/>
                <a:gd name="T22" fmla="*/ 51 w 57"/>
                <a:gd name="T23" fmla="*/ 39 h 51"/>
                <a:gd name="T24" fmla="*/ 47 w 57"/>
                <a:gd name="T25" fmla="*/ 32 h 51"/>
                <a:gd name="T26" fmla="*/ 10 w 57"/>
                <a:gd name="T2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51">
                  <a:moveTo>
                    <a:pt x="47" y="48"/>
                  </a:moveTo>
                  <a:cubicBezTo>
                    <a:pt x="10" y="27"/>
                    <a:pt x="10" y="27"/>
                    <a:pt x="10" y="27"/>
                  </a:cubicBezTo>
                  <a:cubicBezTo>
                    <a:pt x="4" y="24"/>
                    <a:pt x="0" y="16"/>
                    <a:pt x="0" y="9"/>
                  </a:cubicBezTo>
                  <a:cubicBezTo>
                    <a:pt x="0" y="3"/>
                    <a:pt x="4" y="0"/>
                    <a:pt x="10" y="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3" y="28"/>
                    <a:pt x="57" y="36"/>
                    <a:pt x="57" y="42"/>
                  </a:cubicBezTo>
                  <a:cubicBezTo>
                    <a:pt x="57" y="49"/>
                    <a:pt x="53" y="51"/>
                    <a:pt x="47" y="48"/>
                  </a:cubicBezTo>
                  <a:close/>
                  <a:moveTo>
                    <a:pt x="10" y="11"/>
                  </a:moveTo>
                  <a:cubicBezTo>
                    <a:pt x="8" y="9"/>
                    <a:pt x="6" y="11"/>
                    <a:pt x="6" y="13"/>
                  </a:cubicBezTo>
                  <a:cubicBezTo>
                    <a:pt x="6" y="15"/>
                    <a:pt x="8" y="19"/>
                    <a:pt x="10" y="2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9" y="42"/>
                    <a:pt x="51" y="41"/>
                    <a:pt x="51" y="39"/>
                  </a:cubicBezTo>
                  <a:cubicBezTo>
                    <a:pt x="51" y="36"/>
                    <a:pt x="49" y="33"/>
                    <a:pt x="47" y="32"/>
                  </a:cubicBezTo>
                  <a:lnTo>
                    <a:pt x="10" y="1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51" name="Freeform 250">
              <a:extLst>
                <a:ext uri="{FF2B5EF4-FFF2-40B4-BE49-F238E27FC236}">
                  <a16:creationId xmlns:a16="http://schemas.microsoft.com/office/drawing/2014/main" id="{249C238E-8614-4C95-BC38-B4627687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1599" y="7408810"/>
              <a:ext cx="119063" cy="95250"/>
            </a:xfrm>
            <a:custGeom>
              <a:avLst/>
              <a:gdLst>
                <a:gd name="T0" fmla="*/ 21 w 43"/>
                <a:gd name="T1" fmla="*/ 30 h 35"/>
                <a:gd name="T2" fmla="*/ 0 w 43"/>
                <a:gd name="T3" fmla="*/ 0 h 35"/>
                <a:gd name="T4" fmla="*/ 6 w 43"/>
                <a:gd name="T5" fmla="*/ 1 h 35"/>
                <a:gd name="T6" fmla="*/ 21 w 43"/>
                <a:gd name="T7" fmla="*/ 22 h 35"/>
                <a:gd name="T8" fmla="*/ 37 w 43"/>
                <a:gd name="T9" fmla="*/ 19 h 35"/>
                <a:gd name="T10" fmla="*/ 43 w 43"/>
                <a:gd name="T11" fmla="*/ 25 h 35"/>
                <a:gd name="T12" fmla="*/ 21 w 43"/>
                <a:gd name="T13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5">
                  <a:moveTo>
                    <a:pt x="21" y="30"/>
                  </a:moveTo>
                  <a:cubicBezTo>
                    <a:pt x="12" y="24"/>
                    <a:pt x="3" y="12"/>
                    <a:pt x="0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0"/>
                    <a:pt x="15" y="18"/>
                    <a:pt x="21" y="22"/>
                  </a:cubicBezTo>
                  <a:cubicBezTo>
                    <a:pt x="28" y="26"/>
                    <a:pt x="35" y="25"/>
                    <a:pt x="37" y="19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0" y="33"/>
                    <a:pt x="31" y="35"/>
                    <a:pt x="21" y="3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52" name="Freeform 251">
              <a:extLst>
                <a:ext uri="{FF2B5EF4-FFF2-40B4-BE49-F238E27FC236}">
                  <a16:creationId xmlns:a16="http://schemas.microsoft.com/office/drawing/2014/main" id="{021424F6-F8B3-4E2A-9F60-ED8368A4A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8099" y="7026223"/>
              <a:ext cx="246063" cy="360363"/>
            </a:xfrm>
            <a:custGeom>
              <a:avLst/>
              <a:gdLst>
                <a:gd name="T0" fmla="*/ 28 w 89"/>
                <a:gd name="T1" fmla="*/ 107 h 130"/>
                <a:gd name="T2" fmla="*/ 21 w 89"/>
                <a:gd name="T3" fmla="*/ 103 h 130"/>
                <a:gd name="T4" fmla="*/ 15 w 89"/>
                <a:gd name="T5" fmla="*/ 86 h 130"/>
                <a:gd name="T6" fmla="*/ 0 w 89"/>
                <a:gd name="T7" fmla="*/ 40 h 130"/>
                <a:gd name="T8" fmla="*/ 44 w 89"/>
                <a:gd name="T9" fmla="*/ 14 h 130"/>
                <a:gd name="T10" fmla="*/ 89 w 89"/>
                <a:gd name="T11" fmla="*/ 91 h 130"/>
                <a:gd name="T12" fmla="*/ 74 w 89"/>
                <a:gd name="T13" fmla="*/ 120 h 130"/>
                <a:gd name="T14" fmla="*/ 74 w 89"/>
                <a:gd name="T15" fmla="*/ 120 h 130"/>
                <a:gd name="T16" fmla="*/ 68 w 89"/>
                <a:gd name="T17" fmla="*/ 130 h 130"/>
                <a:gd name="T18" fmla="*/ 62 w 89"/>
                <a:gd name="T19" fmla="*/ 127 h 130"/>
                <a:gd name="T20" fmla="*/ 70 w 89"/>
                <a:gd name="T21" fmla="*/ 112 h 130"/>
                <a:gd name="T22" fmla="*/ 70 w 89"/>
                <a:gd name="T23" fmla="*/ 113 h 130"/>
                <a:gd name="T24" fmla="*/ 70 w 89"/>
                <a:gd name="T25" fmla="*/ 112 h 130"/>
                <a:gd name="T26" fmla="*/ 82 w 89"/>
                <a:gd name="T27" fmla="*/ 87 h 130"/>
                <a:gd name="T28" fmla="*/ 44 w 89"/>
                <a:gd name="T29" fmla="*/ 22 h 130"/>
                <a:gd name="T30" fmla="*/ 7 w 89"/>
                <a:gd name="T31" fmla="*/ 43 h 130"/>
                <a:gd name="T32" fmla="*/ 19 w 89"/>
                <a:gd name="T33" fmla="*/ 83 h 130"/>
                <a:gd name="T34" fmla="*/ 28 w 89"/>
                <a:gd name="T35" fmla="*/ 10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130">
                  <a:moveTo>
                    <a:pt x="28" y="107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21" y="99"/>
                    <a:pt x="19" y="93"/>
                    <a:pt x="15" y="86"/>
                  </a:cubicBezTo>
                  <a:cubicBezTo>
                    <a:pt x="6" y="71"/>
                    <a:pt x="0" y="54"/>
                    <a:pt x="0" y="40"/>
                  </a:cubicBezTo>
                  <a:cubicBezTo>
                    <a:pt x="0" y="12"/>
                    <a:pt x="20" y="0"/>
                    <a:pt x="44" y="14"/>
                  </a:cubicBezTo>
                  <a:cubicBezTo>
                    <a:pt x="69" y="28"/>
                    <a:pt x="89" y="63"/>
                    <a:pt x="89" y="91"/>
                  </a:cubicBezTo>
                  <a:cubicBezTo>
                    <a:pt x="89" y="105"/>
                    <a:pt x="83" y="116"/>
                    <a:pt x="74" y="120"/>
                  </a:cubicBezTo>
                  <a:cubicBezTo>
                    <a:pt x="74" y="120"/>
                    <a:pt x="74" y="120"/>
                    <a:pt x="74" y="120"/>
                  </a:cubicBezTo>
                  <a:cubicBezTo>
                    <a:pt x="70" y="122"/>
                    <a:pt x="68" y="126"/>
                    <a:pt x="68" y="130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61" y="120"/>
                    <a:pt x="64" y="115"/>
                    <a:pt x="70" y="112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70" y="112"/>
                    <a:pt x="70" y="112"/>
                    <a:pt x="70" y="112"/>
                  </a:cubicBezTo>
                  <a:cubicBezTo>
                    <a:pt x="78" y="109"/>
                    <a:pt x="82" y="99"/>
                    <a:pt x="82" y="87"/>
                  </a:cubicBezTo>
                  <a:cubicBezTo>
                    <a:pt x="82" y="63"/>
                    <a:pt x="65" y="34"/>
                    <a:pt x="44" y="22"/>
                  </a:cubicBezTo>
                  <a:cubicBezTo>
                    <a:pt x="24" y="10"/>
                    <a:pt x="7" y="19"/>
                    <a:pt x="7" y="43"/>
                  </a:cubicBezTo>
                  <a:cubicBezTo>
                    <a:pt x="7" y="56"/>
                    <a:pt x="11" y="70"/>
                    <a:pt x="19" y="83"/>
                  </a:cubicBezTo>
                  <a:cubicBezTo>
                    <a:pt x="25" y="93"/>
                    <a:pt x="28" y="101"/>
                    <a:pt x="28" y="10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53" name="Freeform 252">
              <a:extLst>
                <a:ext uri="{FF2B5EF4-FFF2-40B4-BE49-F238E27FC236}">
                  <a16:creationId xmlns:a16="http://schemas.microsoft.com/office/drawing/2014/main" id="{1D115DAC-0C8A-4F54-A47D-A60076616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0649" y="7200848"/>
              <a:ext cx="77788" cy="163513"/>
            </a:xfrm>
            <a:custGeom>
              <a:avLst/>
              <a:gdLst>
                <a:gd name="T0" fmla="*/ 23 w 28"/>
                <a:gd name="T1" fmla="*/ 59 h 59"/>
                <a:gd name="T2" fmla="*/ 16 w 28"/>
                <a:gd name="T3" fmla="*/ 55 h 59"/>
                <a:gd name="T4" fmla="*/ 21 w 28"/>
                <a:gd name="T5" fmla="*/ 22 h 59"/>
                <a:gd name="T6" fmla="*/ 20 w 28"/>
                <a:gd name="T7" fmla="*/ 22 h 59"/>
                <a:gd name="T8" fmla="*/ 14 w 28"/>
                <a:gd name="T9" fmla="*/ 17 h 59"/>
                <a:gd name="T10" fmla="*/ 11 w 28"/>
                <a:gd name="T11" fmla="*/ 16 h 59"/>
                <a:gd name="T12" fmla="*/ 8 w 28"/>
                <a:gd name="T13" fmla="*/ 15 h 59"/>
                <a:gd name="T14" fmla="*/ 12 w 28"/>
                <a:gd name="T15" fmla="*/ 52 h 59"/>
                <a:gd name="T16" fmla="*/ 6 w 28"/>
                <a:gd name="T17" fmla="*/ 50 h 59"/>
                <a:gd name="T18" fmla="*/ 1 w 28"/>
                <a:gd name="T19" fmla="*/ 3 h 59"/>
                <a:gd name="T20" fmla="*/ 3 w 28"/>
                <a:gd name="T21" fmla="*/ 1 h 59"/>
                <a:gd name="T22" fmla="*/ 6 w 28"/>
                <a:gd name="T23" fmla="*/ 5 h 59"/>
                <a:gd name="T24" fmla="*/ 9 w 28"/>
                <a:gd name="T25" fmla="*/ 8 h 59"/>
                <a:gd name="T26" fmla="*/ 12 w 28"/>
                <a:gd name="T27" fmla="*/ 8 h 59"/>
                <a:gd name="T28" fmla="*/ 14 w 28"/>
                <a:gd name="T29" fmla="*/ 7 h 59"/>
                <a:gd name="T30" fmla="*/ 17 w 28"/>
                <a:gd name="T31" fmla="*/ 11 h 59"/>
                <a:gd name="T32" fmla="*/ 19 w 28"/>
                <a:gd name="T33" fmla="*/ 14 h 59"/>
                <a:gd name="T34" fmla="*/ 22 w 28"/>
                <a:gd name="T35" fmla="*/ 13 h 59"/>
                <a:gd name="T36" fmla="*/ 26 w 28"/>
                <a:gd name="T37" fmla="*/ 14 h 59"/>
                <a:gd name="T38" fmla="*/ 28 w 28"/>
                <a:gd name="T39" fmla="*/ 19 h 59"/>
                <a:gd name="T40" fmla="*/ 23 w 28"/>
                <a:gd name="T4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9">
                  <a:moveTo>
                    <a:pt x="23" y="59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8" y="21"/>
                    <a:pt x="16" y="19"/>
                    <a:pt x="14" y="17"/>
                  </a:cubicBezTo>
                  <a:cubicBezTo>
                    <a:pt x="13" y="17"/>
                    <a:pt x="12" y="17"/>
                    <a:pt x="11" y="16"/>
                  </a:cubicBezTo>
                  <a:cubicBezTo>
                    <a:pt x="10" y="16"/>
                    <a:pt x="9" y="15"/>
                    <a:pt x="8" y="15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0"/>
                    <a:pt x="3" y="1"/>
                  </a:cubicBezTo>
                  <a:cubicBezTo>
                    <a:pt x="4" y="1"/>
                    <a:pt x="6" y="3"/>
                    <a:pt x="6" y="5"/>
                  </a:cubicBezTo>
                  <a:cubicBezTo>
                    <a:pt x="6" y="5"/>
                    <a:pt x="8" y="8"/>
                    <a:pt x="9" y="8"/>
                  </a:cubicBezTo>
                  <a:cubicBezTo>
                    <a:pt x="11" y="9"/>
                    <a:pt x="12" y="8"/>
                    <a:pt x="12" y="8"/>
                  </a:cubicBezTo>
                  <a:cubicBezTo>
                    <a:pt x="12" y="7"/>
                    <a:pt x="13" y="6"/>
                    <a:pt x="14" y="7"/>
                  </a:cubicBezTo>
                  <a:cubicBezTo>
                    <a:pt x="16" y="8"/>
                    <a:pt x="17" y="10"/>
                    <a:pt x="17" y="11"/>
                  </a:cubicBezTo>
                  <a:cubicBezTo>
                    <a:pt x="18" y="12"/>
                    <a:pt x="18" y="14"/>
                    <a:pt x="19" y="14"/>
                  </a:cubicBezTo>
                  <a:cubicBezTo>
                    <a:pt x="20" y="15"/>
                    <a:pt x="22" y="14"/>
                    <a:pt x="22" y="13"/>
                  </a:cubicBezTo>
                  <a:cubicBezTo>
                    <a:pt x="23" y="12"/>
                    <a:pt x="25" y="13"/>
                    <a:pt x="26" y="14"/>
                  </a:cubicBezTo>
                  <a:cubicBezTo>
                    <a:pt x="27" y="16"/>
                    <a:pt x="28" y="18"/>
                    <a:pt x="28" y="19"/>
                  </a:cubicBezTo>
                  <a:lnTo>
                    <a:pt x="23" y="5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54" name="Freeform 253">
              <a:extLst>
                <a:ext uri="{FF2B5EF4-FFF2-40B4-BE49-F238E27FC236}">
                  <a16:creationId xmlns:a16="http://schemas.microsoft.com/office/drawing/2014/main" id="{F57B1500-9E5A-49C8-ADEA-FCEBA2A3C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8274" y="7115123"/>
              <a:ext cx="71438" cy="112713"/>
            </a:xfrm>
            <a:custGeom>
              <a:avLst/>
              <a:gdLst>
                <a:gd name="T0" fmla="*/ 23 w 26"/>
                <a:gd name="T1" fmla="*/ 40 h 41"/>
                <a:gd name="T2" fmla="*/ 20 w 26"/>
                <a:gd name="T3" fmla="*/ 36 h 41"/>
                <a:gd name="T4" fmla="*/ 2 w 26"/>
                <a:gd name="T5" fmla="*/ 8 h 41"/>
                <a:gd name="T6" fmla="*/ 0 w 26"/>
                <a:gd name="T7" fmla="*/ 2 h 41"/>
                <a:gd name="T8" fmla="*/ 4 w 26"/>
                <a:gd name="T9" fmla="*/ 2 h 41"/>
                <a:gd name="T10" fmla="*/ 26 w 26"/>
                <a:gd name="T11" fmla="*/ 37 h 41"/>
                <a:gd name="T12" fmla="*/ 24 w 26"/>
                <a:gd name="T13" fmla="*/ 40 h 41"/>
                <a:gd name="T14" fmla="*/ 23 w 26"/>
                <a:gd name="T1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1">
                  <a:moveTo>
                    <a:pt x="23" y="40"/>
                  </a:moveTo>
                  <a:cubicBezTo>
                    <a:pt x="22" y="39"/>
                    <a:pt x="20" y="37"/>
                    <a:pt x="20" y="36"/>
                  </a:cubicBezTo>
                  <a:cubicBezTo>
                    <a:pt x="18" y="25"/>
                    <a:pt x="12" y="16"/>
                    <a:pt x="2" y="8"/>
                  </a:cubicBezTo>
                  <a:cubicBezTo>
                    <a:pt x="1" y="6"/>
                    <a:pt x="0" y="4"/>
                    <a:pt x="0" y="2"/>
                  </a:cubicBezTo>
                  <a:cubicBezTo>
                    <a:pt x="0" y="1"/>
                    <a:pt x="2" y="0"/>
                    <a:pt x="4" y="2"/>
                  </a:cubicBezTo>
                  <a:cubicBezTo>
                    <a:pt x="15" y="12"/>
                    <a:pt x="23" y="24"/>
                    <a:pt x="26" y="37"/>
                  </a:cubicBezTo>
                  <a:cubicBezTo>
                    <a:pt x="26" y="39"/>
                    <a:pt x="26" y="41"/>
                    <a:pt x="24" y="40"/>
                  </a:cubicBezTo>
                  <a:lnTo>
                    <a:pt x="23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55" name="Freeform 254">
              <a:extLst>
                <a:ext uri="{FF2B5EF4-FFF2-40B4-BE49-F238E27FC236}">
                  <a16:creationId xmlns:a16="http://schemas.microsoft.com/office/drawing/2014/main" id="{82BDD769-4B3E-4DE6-BD40-40C6AEB2D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7612" y="7092898"/>
              <a:ext cx="71438" cy="55563"/>
            </a:xfrm>
            <a:custGeom>
              <a:avLst/>
              <a:gdLst>
                <a:gd name="T0" fmla="*/ 22 w 26"/>
                <a:gd name="T1" fmla="*/ 19 h 20"/>
                <a:gd name="T2" fmla="*/ 3 w 26"/>
                <a:gd name="T3" fmla="*/ 8 h 20"/>
                <a:gd name="T4" fmla="*/ 0 w 26"/>
                <a:gd name="T5" fmla="*/ 2 h 20"/>
                <a:gd name="T6" fmla="*/ 3 w 26"/>
                <a:gd name="T7" fmla="*/ 1 h 20"/>
                <a:gd name="T8" fmla="*/ 22 w 26"/>
                <a:gd name="T9" fmla="*/ 12 h 20"/>
                <a:gd name="T10" fmla="*/ 26 w 26"/>
                <a:gd name="T11" fmla="*/ 17 h 20"/>
                <a:gd name="T12" fmla="*/ 22 w 26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0">
                  <a:moveTo>
                    <a:pt x="22" y="1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4"/>
                    <a:pt x="0" y="2"/>
                  </a:cubicBezTo>
                  <a:cubicBezTo>
                    <a:pt x="0" y="0"/>
                    <a:pt x="2" y="0"/>
                    <a:pt x="3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3"/>
                    <a:pt x="26" y="15"/>
                    <a:pt x="26" y="17"/>
                  </a:cubicBezTo>
                  <a:cubicBezTo>
                    <a:pt x="26" y="19"/>
                    <a:pt x="24" y="20"/>
                    <a:pt x="22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56" name="Freeform 255">
              <a:extLst>
                <a:ext uri="{FF2B5EF4-FFF2-40B4-BE49-F238E27FC236}">
                  <a16:creationId xmlns:a16="http://schemas.microsoft.com/office/drawing/2014/main" id="{E4B71C8C-9D6A-4FF1-A5B7-40FB3D889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73212" y="7297685"/>
              <a:ext cx="71438" cy="55563"/>
            </a:xfrm>
            <a:custGeom>
              <a:avLst/>
              <a:gdLst>
                <a:gd name="T0" fmla="*/ 23 w 26"/>
                <a:gd name="T1" fmla="*/ 19 h 20"/>
                <a:gd name="T2" fmla="*/ 3 w 26"/>
                <a:gd name="T3" fmla="*/ 8 h 20"/>
                <a:gd name="T4" fmla="*/ 0 w 26"/>
                <a:gd name="T5" fmla="*/ 3 h 20"/>
                <a:gd name="T6" fmla="*/ 3 w 26"/>
                <a:gd name="T7" fmla="*/ 1 h 20"/>
                <a:gd name="T8" fmla="*/ 23 w 26"/>
                <a:gd name="T9" fmla="*/ 12 h 20"/>
                <a:gd name="T10" fmla="*/ 26 w 26"/>
                <a:gd name="T11" fmla="*/ 18 h 20"/>
                <a:gd name="T12" fmla="*/ 23 w 26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0">
                  <a:moveTo>
                    <a:pt x="23" y="1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4" y="13"/>
                    <a:pt x="26" y="16"/>
                    <a:pt x="26" y="18"/>
                  </a:cubicBezTo>
                  <a:cubicBezTo>
                    <a:pt x="26" y="20"/>
                    <a:pt x="24" y="20"/>
                    <a:pt x="23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57" name="Freeform 256">
              <a:extLst>
                <a:ext uri="{FF2B5EF4-FFF2-40B4-BE49-F238E27FC236}">
                  <a16:creationId xmlns:a16="http://schemas.microsoft.com/office/drawing/2014/main" id="{2F516B2E-433D-404A-828B-581AAD026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8762" y="7111948"/>
              <a:ext cx="80963" cy="61913"/>
            </a:xfrm>
            <a:custGeom>
              <a:avLst/>
              <a:gdLst>
                <a:gd name="T0" fmla="*/ 3 w 29"/>
                <a:gd name="T1" fmla="*/ 21 h 22"/>
                <a:gd name="T2" fmla="*/ 1 w 29"/>
                <a:gd name="T3" fmla="*/ 19 h 22"/>
                <a:gd name="T4" fmla="*/ 1 w 29"/>
                <a:gd name="T5" fmla="*/ 14 h 22"/>
                <a:gd name="T6" fmla="*/ 23 w 29"/>
                <a:gd name="T7" fmla="*/ 1 h 22"/>
                <a:gd name="T8" fmla="*/ 28 w 29"/>
                <a:gd name="T9" fmla="*/ 4 h 22"/>
                <a:gd name="T10" fmla="*/ 28 w 29"/>
                <a:gd name="T11" fmla="*/ 9 h 22"/>
                <a:gd name="T12" fmla="*/ 6 w 29"/>
                <a:gd name="T13" fmla="*/ 21 h 22"/>
                <a:gd name="T14" fmla="*/ 3 w 29"/>
                <a:gd name="T15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2">
                  <a:moveTo>
                    <a:pt x="3" y="21"/>
                  </a:moveTo>
                  <a:cubicBezTo>
                    <a:pt x="3" y="21"/>
                    <a:pt x="2" y="20"/>
                    <a:pt x="1" y="19"/>
                  </a:cubicBezTo>
                  <a:cubicBezTo>
                    <a:pt x="0" y="17"/>
                    <a:pt x="0" y="14"/>
                    <a:pt x="1" y="14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0"/>
                    <a:pt x="26" y="1"/>
                    <a:pt x="28" y="4"/>
                  </a:cubicBezTo>
                  <a:cubicBezTo>
                    <a:pt x="29" y="6"/>
                    <a:pt x="29" y="8"/>
                    <a:pt x="28" y="9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2"/>
                    <a:pt x="4" y="22"/>
                    <a:pt x="3" y="2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58" name="Freeform 257">
              <a:extLst>
                <a:ext uri="{FF2B5EF4-FFF2-40B4-BE49-F238E27FC236}">
                  <a16:creationId xmlns:a16="http://schemas.microsoft.com/office/drawing/2014/main" id="{152F024F-4F97-4633-A49C-4C64D2E06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0812" y="6973835"/>
              <a:ext cx="19050" cy="85725"/>
            </a:xfrm>
            <a:custGeom>
              <a:avLst/>
              <a:gdLst>
                <a:gd name="T0" fmla="*/ 3 w 7"/>
                <a:gd name="T1" fmla="*/ 30 h 31"/>
                <a:gd name="T2" fmla="*/ 0 w 7"/>
                <a:gd name="T3" fmla="*/ 25 h 31"/>
                <a:gd name="T4" fmla="*/ 0 w 7"/>
                <a:gd name="T5" fmla="*/ 3 h 31"/>
                <a:gd name="T6" fmla="*/ 3 w 7"/>
                <a:gd name="T7" fmla="*/ 1 h 31"/>
                <a:gd name="T8" fmla="*/ 7 w 7"/>
                <a:gd name="T9" fmla="*/ 6 h 31"/>
                <a:gd name="T10" fmla="*/ 7 w 7"/>
                <a:gd name="T11" fmla="*/ 28 h 31"/>
                <a:gd name="T12" fmla="*/ 3 w 7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1">
                  <a:moveTo>
                    <a:pt x="3" y="30"/>
                  </a:moveTo>
                  <a:cubicBezTo>
                    <a:pt x="2" y="29"/>
                    <a:pt x="0" y="27"/>
                    <a:pt x="0" y="2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5" y="2"/>
                    <a:pt x="7" y="4"/>
                    <a:pt x="7" y="6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5" y="31"/>
                    <a:pt x="3" y="3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59" name="Freeform 258">
              <a:extLst>
                <a:ext uri="{FF2B5EF4-FFF2-40B4-BE49-F238E27FC236}">
                  <a16:creationId xmlns:a16="http://schemas.microsoft.com/office/drawing/2014/main" id="{E4BD01DD-D67D-4EFF-B447-310400546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2537" y="6919860"/>
              <a:ext cx="80963" cy="128588"/>
            </a:xfrm>
            <a:custGeom>
              <a:avLst/>
              <a:gdLst>
                <a:gd name="T0" fmla="*/ 26 w 29"/>
                <a:gd name="T1" fmla="*/ 46 h 47"/>
                <a:gd name="T2" fmla="*/ 23 w 29"/>
                <a:gd name="T3" fmla="*/ 44 h 47"/>
                <a:gd name="T4" fmla="*/ 1 w 29"/>
                <a:gd name="T5" fmla="*/ 6 h 47"/>
                <a:gd name="T6" fmla="*/ 1 w 29"/>
                <a:gd name="T7" fmla="*/ 1 h 47"/>
                <a:gd name="T8" fmla="*/ 6 w 29"/>
                <a:gd name="T9" fmla="*/ 3 h 47"/>
                <a:gd name="T10" fmla="*/ 28 w 29"/>
                <a:gd name="T11" fmla="*/ 41 h 47"/>
                <a:gd name="T12" fmla="*/ 28 w 29"/>
                <a:gd name="T13" fmla="*/ 47 h 47"/>
                <a:gd name="T14" fmla="*/ 26 w 29"/>
                <a:gd name="T15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7">
                  <a:moveTo>
                    <a:pt x="26" y="46"/>
                  </a:moveTo>
                  <a:cubicBezTo>
                    <a:pt x="25" y="46"/>
                    <a:pt x="24" y="45"/>
                    <a:pt x="23" y="4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1"/>
                    <a:pt x="6" y="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4"/>
                    <a:pt x="29" y="46"/>
                    <a:pt x="28" y="47"/>
                  </a:cubicBezTo>
                  <a:cubicBezTo>
                    <a:pt x="27" y="47"/>
                    <a:pt x="26" y="47"/>
                    <a:pt x="26" y="4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6680E6E2-A276-4328-9333-C3904535D94B}"/>
              </a:ext>
            </a:extLst>
          </p:cNvPr>
          <p:cNvGrpSpPr/>
          <p:nvPr/>
        </p:nvGrpSpPr>
        <p:grpSpPr>
          <a:xfrm>
            <a:off x="7040158" y="4101576"/>
            <a:ext cx="205555" cy="288888"/>
            <a:chOff x="14082149" y="9774185"/>
            <a:chExt cx="411163" cy="577851"/>
          </a:xfrm>
        </p:grpSpPr>
        <p:sp>
          <p:nvSpPr>
            <p:cNvPr id="60" name="Freeform 259">
              <a:extLst>
                <a:ext uri="{FF2B5EF4-FFF2-40B4-BE49-F238E27FC236}">
                  <a16:creationId xmlns:a16="http://schemas.microsoft.com/office/drawing/2014/main" id="{E2BCE6FF-2FC9-4D54-AE1C-C7387AC93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8824" y="9774185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5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5 w 125"/>
                <a:gd name="T9" fmla="*/ 8 h 204"/>
                <a:gd name="T10" fmla="*/ 101 w 125"/>
                <a:gd name="T11" fmla="*/ 52 h 204"/>
                <a:gd name="T12" fmla="*/ 125 w 125"/>
                <a:gd name="T13" fmla="*/ 98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5" y="152"/>
                    <a:pt x="25" y="152"/>
                    <a:pt x="25" y="152"/>
                  </a:cubicBezTo>
                  <a:cubicBezTo>
                    <a:pt x="11" y="144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5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0"/>
                    <a:pt x="125" y="98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61" name="Freeform 260">
              <a:extLst>
                <a:ext uri="{FF2B5EF4-FFF2-40B4-BE49-F238E27FC236}">
                  <a16:creationId xmlns:a16="http://schemas.microsoft.com/office/drawing/2014/main" id="{4717BD30-9E3E-436A-BA1F-A95483C26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2149" y="9788473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5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5 w 125"/>
                <a:gd name="T9" fmla="*/ 8 h 204"/>
                <a:gd name="T10" fmla="*/ 101 w 125"/>
                <a:gd name="T11" fmla="*/ 52 h 204"/>
                <a:gd name="T12" fmla="*/ 125 w 125"/>
                <a:gd name="T13" fmla="*/ 98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5" y="152"/>
                    <a:pt x="25" y="152"/>
                    <a:pt x="25" y="152"/>
                  </a:cubicBezTo>
                  <a:cubicBezTo>
                    <a:pt x="11" y="144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5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0"/>
                    <a:pt x="125" y="98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62" name="Freeform 261">
              <a:extLst>
                <a:ext uri="{FF2B5EF4-FFF2-40B4-BE49-F238E27FC236}">
                  <a16:creationId xmlns:a16="http://schemas.microsoft.com/office/drawing/2014/main" id="{27B46613-4E3B-4EAD-A115-010903B7AE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50412" y="9874198"/>
              <a:ext cx="25400" cy="36513"/>
            </a:xfrm>
            <a:custGeom>
              <a:avLst/>
              <a:gdLst>
                <a:gd name="T0" fmla="*/ 4 w 9"/>
                <a:gd name="T1" fmla="*/ 11 h 13"/>
                <a:gd name="T2" fmla="*/ 0 w 9"/>
                <a:gd name="T3" fmla="*/ 4 h 13"/>
                <a:gd name="T4" fmla="*/ 4 w 9"/>
                <a:gd name="T5" fmla="*/ 2 h 13"/>
                <a:gd name="T6" fmla="*/ 9 w 9"/>
                <a:gd name="T7" fmla="*/ 9 h 13"/>
                <a:gd name="T8" fmla="*/ 4 w 9"/>
                <a:gd name="T9" fmla="*/ 11 h 13"/>
                <a:gd name="T10" fmla="*/ 4 w 9"/>
                <a:gd name="T11" fmla="*/ 4 h 13"/>
                <a:gd name="T12" fmla="*/ 3 w 9"/>
                <a:gd name="T13" fmla="*/ 5 h 13"/>
                <a:gd name="T14" fmla="*/ 4 w 9"/>
                <a:gd name="T15" fmla="*/ 9 h 13"/>
                <a:gd name="T16" fmla="*/ 6 w 9"/>
                <a:gd name="T17" fmla="*/ 8 h 13"/>
                <a:gd name="T18" fmla="*/ 4 w 9"/>
                <a:gd name="T1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4" y="11"/>
                  </a:moveTo>
                  <a:cubicBezTo>
                    <a:pt x="2" y="10"/>
                    <a:pt x="0" y="7"/>
                    <a:pt x="0" y="4"/>
                  </a:cubicBezTo>
                  <a:cubicBezTo>
                    <a:pt x="0" y="1"/>
                    <a:pt x="2" y="0"/>
                    <a:pt x="4" y="2"/>
                  </a:cubicBezTo>
                  <a:cubicBezTo>
                    <a:pt x="7" y="3"/>
                    <a:pt x="9" y="6"/>
                    <a:pt x="9" y="9"/>
                  </a:cubicBezTo>
                  <a:cubicBezTo>
                    <a:pt x="9" y="12"/>
                    <a:pt x="7" y="13"/>
                    <a:pt x="4" y="11"/>
                  </a:cubicBezTo>
                  <a:close/>
                  <a:moveTo>
                    <a:pt x="4" y="4"/>
                  </a:moveTo>
                  <a:cubicBezTo>
                    <a:pt x="3" y="4"/>
                    <a:pt x="3" y="4"/>
                    <a:pt x="3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5" y="9"/>
                    <a:pt x="6" y="9"/>
                    <a:pt x="6" y="8"/>
                  </a:cubicBezTo>
                  <a:cubicBezTo>
                    <a:pt x="6" y="6"/>
                    <a:pt x="5" y="5"/>
                    <a:pt x="4" y="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63" name="Freeform 262">
              <a:extLst>
                <a:ext uri="{FF2B5EF4-FFF2-40B4-BE49-F238E27FC236}">
                  <a16:creationId xmlns:a16="http://schemas.microsoft.com/office/drawing/2014/main" id="{C3A11D6D-7C3A-48DF-BAFA-C49F0D071D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25037" y="9978973"/>
              <a:ext cx="33338" cy="49213"/>
            </a:xfrm>
            <a:custGeom>
              <a:avLst/>
              <a:gdLst>
                <a:gd name="T0" fmla="*/ 6 w 12"/>
                <a:gd name="T1" fmla="*/ 16 h 18"/>
                <a:gd name="T2" fmla="*/ 0 w 12"/>
                <a:gd name="T3" fmla="*/ 6 h 18"/>
                <a:gd name="T4" fmla="*/ 6 w 12"/>
                <a:gd name="T5" fmla="*/ 2 h 18"/>
                <a:gd name="T6" fmla="*/ 12 w 12"/>
                <a:gd name="T7" fmla="*/ 13 h 18"/>
                <a:gd name="T8" fmla="*/ 6 w 12"/>
                <a:gd name="T9" fmla="*/ 16 h 18"/>
                <a:gd name="T10" fmla="*/ 6 w 12"/>
                <a:gd name="T11" fmla="*/ 5 h 18"/>
                <a:gd name="T12" fmla="*/ 2 w 12"/>
                <a:gd name="T13" fmla="*/ 7 h 18"/>
                <a:gd name="T14" fmla="*/ 6 w 12"/>
                <a:gd name="T15" fmla="*/ 13 h 18"/>
                <a:gd name="T16" fmla="*/ 9 w 12"/>
                <a:gd name="T17" fmla="*/ 11 h 18"/>
                <a:gd name="T18" fmla="*/ 6 w 12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8">
                  <a:moveTo>
                    <a:pt x="6" y="16"/>
                  </a:moveTo>
                  <a:cubicBezTo>
                    <a:pt x="2" y="14"/>
                    <a:pt x="0" y="9"/>
                    <a:pt x="0" y="6"/>
                  </a:cubicBezTo>
                  <a:cubicBezTo>
                    <a:pt x="0" y="2"/>
                    <a:pt x="2" y="0"/>
                    <a:pt x="6" y="2"/>
                  </a:cubicBezTo>
                  <a:cubicBezTo>
                    <a:pt x="9" y="4"/>
                    <a:pt x="12" y="9"/>
                    <a:pt x="12" y="13"/>
                  </a:cubicBezTo>
                  <a:cubicBezTo>
                    <a:pt x="12" y="16"/>
                    <a:pt x="9" y="18"/>
                    <a:pt x="6" y="16"/>
                  </a:cubicBezTo>
                  <a:close/>
                  <a:moveTo>
                    <a:pt x="6" y="5"/>
                  </a:moveTo>
                  <a:cubicBezTo>
                    <a:pt x="4" y="4"/>
                    <a:pt x="2" y="5"/>
                    <a:pt x="2" y="7"/>
                  </a:cubicBezTo>
                  <a:cubicBezTo>
                    <a:pt x="2" y="9"/>
                    <a:pt x="4" y="12"/>
                    <a:pt x="6" y="13"/>
                  </a:cubicBezTo>
                  <a:cubicBezTo>
                    <a:pt x="8" y="14"/>
                    <a:pt x="9" y="13"/>
                    <a:pt x="9" y="11"/>
                  </a:cubicBezTo>
                  <a:cubicBezTo>
                    <a:pt x="9" y="9"/>
                    <a:pt x="8" y="6"/>
                    <a:pt x="6" y="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64" name="Freeform 263">
              <a:extLst>
                <a:ext uri="{FF2B5EF4-FFF2-40B4-BE49-F238E27FC236}">
                  <a16:creationId xmlns:a16="http://schemas.microsoft.com/office/drawing/2014/main" id="{E0568E64-1E4D-49E3-9459-3AFF7C7A5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0424" y="9918648"/>
              <a:ext cx="19050" cy="15875"/>
            </a:xfrm>
            <a:custGeom>
              <a:avLst/>
              <a:gdLst>
                <a:gd name="T0" fmla="*/ 1 w 7"/>
                <a:gd name="T1" fmla="*/ 5 h 6"/>
                <a:gd name="T2" fmla="*/ 0 w 7"/>
                <a:gd name="T3" fmla="*/ 5 h 6"/>
                <a:gd name="T4" fmla="*/ 0 w 7"/>
                <a:gd name="T5" fmla="*/ 2 h 6"/>
                <a:gd name="T6" fmla="*/ 5 w 7"/>
                <a:gd name="T7" fmla="*/ 0 h 6"/>
                <a:gd name="T8" fmla="*/ 7 w 7"/>
                <a:gd name="T9" fmla="*/ 1 h 6"/>
                <a:gd name="T10" fmla="*/ 7 w 7"/>
                <a:gd name="T11" fmla="*/ 3 h 6"/>
                <a:gd name="T12" fmla="*/ 2 w 7"/>
                <a:gd name="T13" fmla="*/ 6 h 6"/>
                <a:gd name="T14" fmla="*/ 1 w 7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1" y="5"/>
                  </a:moveTo>
                  <a:cubicBezTo>
                    <a:pt x="1" y="5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2" y="6"/>
                    <a:pt x="2" y="6"/>
                    <a:pt x="2" y="6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65" name="Freeform 264">
              <a:extLst>
                <a:ext uri="{FF2B5EF4-FFF2-40B4-BE49-F238E27FC236}">
                  <a16:creationId xmlns:a16="http://schemas.microsoft.com/office/drawing/2014/main" id="{20E74DE2-B1F0-4A8E-B8FD-7FBC8547D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0424" y="9910710"/>
              <a:ext cx="19050" cy="30163"/>
            </a:xfrm>
            <a:custGeom>
              <a:avLst/>
              <a:gdLst>
                <a:gd name="T0" fmla="*/ 6 w 7"/>
                <a:gd name="T1" fmla="*/ 11 h 11"/>
                <a:gd name="T2" fmla="*/ 5 w 7"/>
                <a:gd name="T3" fmla="*/ 10 h 11"/>
                <a:gd name="T4" fmla="*/ 0 w 7"/>
                <a:gd name="T5" fmla="*/ 2 h 11"/>
                <a:gd name="T6" fmla="*/ 0 w 7"/>
                <a:gd name="T7" fmla="*/ 0 h 11"/>
                <a:gd name="T8" fmla="*/ 2 w 7"/>
                <a:gd name="T9" fmla="*/ 1 h 11"/>
                <a:gd name="T10" fmla="*/ 7 w 7"/>
                <a:gd name="T11" fmla="*/ 9 h 11"/>
                <a:gd name="T12" fmla="*/ 7 w 7"/>
                <a:gd name="T13" fmla="*/ 11 h 11"/>
                <a:gd name="T14" fmla="*/ 6 w 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1">
                  <a:moveTo>
                    <a:pt x="6" y="11"/>
                  </a:moveTo>
                  <a:cubicBezTo>
                    <a:pt x="6" y="11"/>
                    <a:pt x="5" y="11"/>
                    <a:pt x="5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1"/>
                    <a:pt x="7" y="11"/>
                  </a:cubicBezTo>
                  <a:lnTo>
                    <a:pt x="6" y="1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66" name="Freeform 265">
              <a:extLst>
                <a:ext uri="{FF2B5EF4-FFF2-40B4-BE49-F238E27FC236}">
                  <a16:creationId xmlns:a16="http://schemas.microsoft.com/office/drawing/2014/main" id="{30918798-1A8C-4C35-B2F3-F873E530CF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29774" y="9926585"/>
              <a:ext cx="252413" cy="334963"/>
            </a:xfrm>
            <a:custGeom>
              <a:avLst/>
              <a:gdLst>
                <a:gd name="T0" fmla="*/ 81 w 92"/>
                <a:gd name="T1" fmla="*/ 118 h 121"/>
                <a:gd name="T2" fmla="*/ 44 w 92"/>
                <a:gd name="T3" fmla="*/ 96 h 121"/>
                <a:gd name="T4" fmla="*/ 42 w 92"/>
                <a:gd name="T5" fmla="*/ 94 h 121"/>
                <a:gd name="T6" fmla="*/ 44 w 92"/>
                <a:gd name="T7" fmla="*/ 93 h 121"/>
                <a:gd name="T8" fmla="*/ 81 w 92"/>
                <a:gd name="T9" fmla="*/ 115 h 121"/>
                <a:gd name="T10" fmla="*/ 89 w 92"/>
                <a:gd name="T11" fmla="*/ 110 h 121"/>
                <a:gd name="T12" fmla="*/ 89 w 92"/>
                <a:gd name="T13" fmla="*/ 110 h 121"/>
                <a:gd name="T14" fmla="*/ 90 w 92"/>
                <a:gd name="T15" fmla="*/ 109 h 121"/>
                <a:gd name="T16" fmla="*/ 92 w 92"/>
                <a:gd name="T17" fmla="*/ 111 h 121"/>
                <a:gd name="T18" fmla="*/ 92 w 92"/>
                <a:gd name="T19" fmla="*/ 112 h 121"/>
                <a:gd name="T20" fmla="*/ 81 w 92"/>
                <a:gd name="T21" fmla="*/ 118 h 121"/>
                <a:gd name="T22" fmla="*/ 40 w 92"/>
                <a:gd name="T23" fmla="*/ 94 h 121"/>
                <a:gd name="T24" fmla="*/ 10 w 92"/>
                <a:gd name="T25" fmla="*/ 77 h 121"/>
                <a:gd name="T26" fmla="*/ 0 w 92"/>
                <a:gd name="T27" fmla="*/ 59 h 121"/>
                <a:gd name="T28" fmla="*/ 0 w 92"/>
                <a:gd name="T29" fmla="*/ 8 h 121"/>
                <a:gd name="T30" fmla="*/ 1 w 92"/>
                <a:gd name="T31" fmla="*/ 8 h 121"/>
                <a:gd name="T32" fmla="*/ 2 w 92"/>
                <a:gd name="T33" fmla="*/ 10 h 121"/>
                <a:gd name="T34" fmla="*/ 2 w 92"/>
                <a:gd name="T35" fmla="*/ 60 h 121"/>
                <a:gd name="T36" fmla="*/ 10 w 92"/>
                <a:gd name="T37" fmla="*/ 74 h 121"/>
                <a:gd name="T38" fmla="*/ 40 w 92"/>
                <a:gd name="T39" fmla="*/ 91 h 121"/>
                <a:gd name="T40" fmla="*/ 41 w 92"/>
                <a:gd name="T41" fmla="*/ 93 h 121"/>
                <a:gd name="T42" fmla="*/ 40 w 92"/>
                <a:gd name="T43" fmla="*/ 94 h 121"/>
                <a:gd name="T44" fmla="*/ 90 w 92"/>
                <a:gd name="T45" fmla="*/ 108 h 121"/>
                <a:gd name="T46" fmla="*/ 89 w 92"/>
                <a:gd name="T47" fmla="*/ 105 h 121"/>
                <a:gd name="T48" fmla="*/ 90 w 92"/>
                <a:gd name="T49" fmla="*/ 105 h 121"/>
                <a:gd name="T50" fmla="*/ 92 w 92"/>
                <a:gd name="T51" fmla="*/ 107 h 121"/>
                <a:gd name="T52" fmla="*/ 90 w 92"/>
                <a:gd name="T53" fmla="*/ 108 h 121"/>
                <a:gd name="T54" fmla="*/ 90 w 92"/>
                <a:gd name="T55" fmla="*/ 103 h 121"/>
                <a:gd name="T56" fmla="*/ 89 w 92"/>
                <a:gd name="T57" fmla="*/ 101 h 121"/>
                <a:gd name="T58" fmla="*/ 89 w 92"/>
                <a:gd name="T59" fmla="*/ 59 h 121"/>
                <a:gd name="T60" fmla="*/ 81 w 92"/>
                <a:gd name="T61" fmla="*/ 46 h 121"/>
                <a:gd name="T62" fmla="*/ 44 w 92"/>
                <a:gd name="T63" fmla="*/ 24 h 121"/>
                <a:gd name="T64" fmla="*/ 43 w 92"/>
                <a:gd name="T65" fmla="*/ 22 h 121"/>
                <a:gd name="T66" fmla="*/ 44 w 92"/>
                <a:gd name="T67" fmla="*/ 21 h 121"/>
                <a:gd name="T68" fmla="*/ 81 w 92"/>
                <a:gd name="T69" fmla="*/ 43 h 121"/>
                <a:gd name="T70" fmla="*/ 92 w 92"/>
                <a:gd name="T71" fmla="*/ 61 h 121"/>
                <a:gd name="T72" fmla="*/ 92 w 92"/>
                <a:gd name="T73" fmla="*/ 102 h 121"/>
                <a:gd name="T74" fmla="*/ 90 w 92"/>
                <a:gd name="T75" fmla="*/ 103 h 121"/>
                <a:gd name="T76" fmla="*/ 2 w 92"/>
                <a:gd name="T77" fmla="*/ 7 h 121"/>
                <a:gd name="T78" fmla="*/ 1 w 92"/>
                <a:gd name="T79" fmla="*/ 6 h 121"/>
                <a:gd name="T80" fmla="*/ 1 w 92"/>
                <a:gd name="T81" fmla="*/ 4 h 121"/>
                <a:gd name="T82" fmla="*/ 2 w 92"/>
                <a:gd name="T83" fmla="*/ 4 h 121"/>
                <a:gd name="T84" fmla="*/ 3 w 92"/>
                <a:gd name="T85" fmla="*/ 6 h 121"/>
                <a:gd name="T86" fmla="*/ 2 w 92"/>
                <a:gd name="T87" fmla="*/ 7 h 121"/>
                <a:gd name="T88" fmla="*/ 4 w 92"/>
                <a:gd name="T89" fmla="*/ 4 h 121"/>
                <a:gd name="T90" fmla="*/ 3 w 92"/>
                <a:gd name="T91" fmla="*/ 3 h 121"/>
                <a:gd name="T92" fmla="*/ 2 w 92"/>
                <a:gd name="T93" fmla="*/ 2 h 121"/>
                <a:gd name="T94" fmla="*/ 3 w 92"/>
                <a:gd name="T95" fmla="*/ 1 h 121"/>
                <a:gd name="T96" fmla="*/ 10 w 92"/>
                <a:gd name="T97" fmla="*/ 2 h 121"/>
                <a:gd name="T98" fmla="*/ 40 w 92"/>
                <a:gd name="T99" fmla="*/ 19 h 121"/>
                <a:gd name="T100" fmla="*/ 42 w 92"/>
                <a:gd name="T101" fmla="*/ 21 h 121"/>
                <a:gd name="T102" fmla="*/ 40 w 92"/>
                <a:gd name="T103" fmla="*/ 22 h 121"/>
                <a:gd name="T104" fmla="*/ 10 w 92"/>
                <a:gd name="T105" fmla="*/ 5 h 121"/>
                <a:gd name="T106" fmla="*/ 5 w 92"/>
                <a:gd name="T107" fmla="*/ 4 h 121"/>
                <a:gd name="T108" fmla="*/ 4 w 92"/>
                <a:gd name="T109" fmla="*/ 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2" h="121">
                  <a:moveTo>
                    <a:pt x="81" y="118"/>
                  </a:moveTo>
                  <a:cubicBezTo>
                    <a:pt x="44" y="96"/>
                    <a:pt x="44" y="96"/>
                    <a:pt x="44" y="96"/>
                  </a:cubicBezTo>
                  <a:cubicBezTo>
                    <a:pt x="43" y="96"/>
                    <a:pt x="42" y="95"/>
                    <a:pt x="42" y="94"/>
                  </a:cubicBezTo>
                  <a:cubicBezTo>
                    <a:pt x="42" y="93"/>
                    <a:pt x="43" y="93"/>
                    <a:pt x="44" y="93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6" y="117"/>
                    <a:pt x="89" y="115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89" y="109"/>
                    <a:pt x="90" y="109"/>
                    <a:pt x="90" y="109"/>
                  </a:cubicBezTo>
                  <a:cubicBezTo>
                    <a:pt x="91" y="109"/>
                    <a:pt x="92" y="110"/>
                    <a:pt x="92" y="111"/>
                  </a:cubicBezTo>
                  <a:cubicBezTo>
                    <a:pt x="92" y="112"/>
                    <a:pt x="92" y="112"/>
                    <a:pt x="92" y="112"/>
                  </a:cubicBezTo>
                  <a:cubicBezTo>
                    <a:pt x="92" y="118"/>
                    <a:pt x="87" y="121"/>
                    <a:pt x="81" y="118"/>
                  </a:cubicBezTo>
                  <a:close/>
                  <a:moveTo>
                    <a:pt x="40" y="94"/>
                  </a:moveTo>
                  <a:cubicBezTo>
                    <a:pt x="10" y="77"/>
                    <a:pt x="10" y="77"/>
                    <a:pt x="10" y="77"/>
                  </a:cubicBezTo>
                  <a:cubicBezTo>
                    <a:pt x="5" y="74"/>
                    <a:pt x="0" y="65"/>
                    <a:pt x="0" y="5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1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5"/>
                    <a:pt x="6" y="71"/>
                    <a:pt x="10" y="74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0" y="91"/>
                    <a:pt x="41" y="92"/>
                    <a:pt x="41" y="93"/>
                  </a:cubicBezTo>
                  <a:cubicBezTo>
                    <a:pt x="41" y="94"/>
                    <a:pt x="40" y="94"/>
                    <a:pt x="40" y="94"/>
                  </a:cubicBezTo>
                  <a:close/>
                  <a:moveTo>
                    <a:pt x="90" y="108"/>
                  </a:moveTo>
                  <a:cubicBezTo>
                    <a:pt x="90" y="107"/>
                    <a:pt x="89" y="106"/>
                    <a:pt x="89" y="105"/>
                  </a:cubicBezTo>
                  <a:cubicBezTo>
                    <a:pt x="89" y="105"/>
                    <a:pt x="90" y="104"/>
                    <a:pt x="90" y="105"/>
                  </a:cubicBezTo>
                  <a:cubicBezTo>
                    <a:pt x="91" y="105"/>
                    <a:pt x="92" y="106"/>
                    <a:pt x="92" y="107"/>
                  </a:cubicBezTo>
                  <a:cubicBezTo>
                    <a:pt x="92" y="108"/>
                    <a:pt x="91" y="108"/>
                    <a:pt x="90" y="108"/>
                  </a:cubicBezTo>
                  <a:close/>
                  <a:moveTo>
                    <a:pt x="90" y="103"/>
                  </a:moveTo>
                  <a:cubicBezTo>
                    <a:pt x="90" y="103"/>
                    <a:pt x="89" y="102"/>
                    <a:pt x="89" y="101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89" y="54"/>
                    <a:pt x="86" y="48"/>
                    <a:pt x="81" y="46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3" y="23"/>
                    <a:pt x="43" y="22"/>
                  </a:cubicBezTo>
                  <a:cubicBezTo>
                    <a:pt x="43" y="21"/>
                    <a:pt x="43" y="21"/>
                    <a:pt x="44" y="21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87" y="46"/>
                    <a:pt x="92" y="54"/>
                    <a:pt x="92" y="61"/>
                  </a:cubicBezTo>
                  <a:cubicBezTo>
                    <a:pt x="92" y="102"/>
                    <a:pt x="92" y="102"/>
                    <a:pt x="92" y="102"/>
                  </a:cubicBezTo>
                  <a:cubicBezTo>
                    <a:pt x="92" y="103"/>
                    <a:pt x="91" y="104"/>
                    <a:pt x="90" y="103"/>
                  </a:cubicBezTo>
                  <a:close/>
                  <a:moveTo>
                    <a:pt x="2" y="7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lose/>
                  <a:moveTo>
                    <a:pt x="4" y="4"/>
                  </a:move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2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5" y="0"/>
                    <a:pt x="8" y="0"/>
                    <a:pt x="10" y="2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20"/>
                    <a:pt x="42" y="21"/>
                    <a:pt x="42" y="21"/>
                  </a:cubicBezTo>
                  <a:cubicBezTo>
                    <a:pt x="42" y="22"/>
                    <a:pt x="41" y="22"/>
                    <a:pt x="40" y="2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3"/>
                    <a:pt x="6" y="3"/>
                    <a:pt x="5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67" name="Freeform 266">
              <a:extLst>
                <a:ext uri="{FF2B5EF4-FFF2-40B4-BE49-F238E27FC236}">
                  <a16:creationId xmlns:a16="http://schemas.microsoft.com/office/drawing/2014/main" id="{89C2A8FE-BE40-4D2D-9DF8-4C3000707F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37712" y="9929760"/>
              <a:ext cx="236538" cy="187325"/>
            </a:xfrm>
            <a:custGeom>
              <a:avLst/>
              <a:gdLst>
                <a:gd name="T0" fmla="*/ 42 w 86"/>
                <a:gd name="T1" fmla="*/ 65 h 68"/>
                <a:gd name="T2" fmla="*/ 34 w 86"/>
                <a:gd name="T3" fmla="*/ 57 h 68"/>
                <a:gd name="T4" fmla="*/ 34 w 86"/>
                <a:gd name="T5" fmla="*/ 57 h 68"/>
                <a:gd name="T6" fmla="*/ 31 w 86"/>
                <a:gd name="T7" fmla="*/ 52 h 68"/>
                <a:gd name="T8" fmla="*/ 31 w 86"/>
                <a:gd name="T9" fmla="*/ 52 h 68"/>
                <a:gd name="T10" fmla="*/ 30 w 86"/>
                <a:gd name="T11" fmla="*/ 51 h 68"/>
                <a:gd name="T12" fmla="*/ 31 w 86"/>
                <a:gd name="T13" fmla="*/ 50 h 68"/>
                <a:gd name="T14" fmla="*/ 32 w 86"/>
                <a:gd name="T15" fmla="*/ 51 h 68"/>
                <a:gd name="T16" fmla="*/ 35 w 86"/>
                <a:gd name="T17" fmla="*/ 55 h 68"/>
                <a:gd name="T18" fmla="*/ 42 w 86"/>
                <a:gd name="T19" fmla="*/ 62 h 68"/>
                <a:gd name="T20" fmla="*/ 49 w 86"/>
                <a:gd name="T21" fmla="*/ 64 h 68"/>
                <a:gd name="T22" fmla="*/ 84 w 86"/>
                <a:gd name="T23" fmla="*/ 48 h 68"/>
                <a:gd name="T24" fmla="*/ 85 w 86"/>
                <a:gd name="T25" fmla="*/ 49 h 68"/>
                <a:gd name="T26" fmla="*/ 85 w 86"/>
                <a:gd name="T27" fmla="*/ 51 h 68"/>
                <a:gd name="T28" fmla="*/ 51 w 86"/>
                <a:gd name="T29" fmla="*/ 67 h 68"/>
                <a:gd name="T30" fmla="*/ 42 w 86"/>
                <a:gd name="T31" fmla="*/ 65 h 68"/>
                <a:gd name="T32" fmla="*/ 29 w 86"/>
                <a:gd name="T33" fmla="*/ 48 h 68"/>
                <a:gd name="T34" fmla="*/ 28 w 86"/>
                <a:gd name="T35" fmla="*/ 47 h 68"/>
                <a:gd name="T36" fmla="*/ 0 w 86"/>
                <a:gd name="T37" fmla="*/ 2 h 68"/>
                <a:gd name="T38" fmla="*/ 0 w 86"/>
                <a:gd name="T39" fmla="*/ 0 h 68"/>
                <a:gd name="T40" fmla="*/ 2 w 86"/>
                <a:gd name="T41" fmla="*/ 1 h 68"/>
                <a:gd name="T42" fmla="*/ 30 w 86"/>
                <a:gd name="T43" fmla="*/ 46 h 68"/>
                <a:gd name="T44" fmla="*/ 30 w 86"/>
                <a:gd name="T45" fmla="*/ 48 h 68"/>
                <a:gd name="T46" fmla="*/ 29 w 86"/>
                <a:gd name="T47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68">
                  <a:moveTo>
                    <a:pt x="42" y="65"/>
                  </a:moveTo>
                  <a:cubicBezTo>
                    <a:pt x="39" y="64"/>
                    <a:pt x="36" y="60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0"/>
                    <a:pt x="30" y="50"/>
                    <a:pt x="31" y="50"/>
                  </a:cubicBezTo>
                  <a:cubicBezTo>
                    <a:pt x="31" y="49"/>
                    <a:pt x="32" y="50"/>
                    <a:pt x="32" y="51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8"/>
                    <a:pt x="40" y="61"/>
                    <a:pt x="42" y="62"/>
                  </a:cubicBezTo>
                  <a:cubicBezTo>
                    <a:pt x="45" y="64"/>
                    <a:pt x="47" y="64"/>
                    <a:pt x="49" y="64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5" y="49"/>
                    <a:pt x="85" y="49"/>
                  </a:cubicBezTo>
                  <a:cubicBezTo>
                    <a:pt x="86" y="50"/>
                    <a:pt x="86" y="51"/>
                    <a:pt x="85" y="51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8"/>
                    <a:pt x="46" y="67"/>
                    <a:pt x="42" y="65"/>
                  </a:cubicBezTo>
                  <a:close/>
                  <a:moveTo>
                    <a:pt x="29" y="48"/>
                  </a:moveTo>
                  <a:cubicBezTo>
                    <a:pt x="28" y="48"/>
                    <a:pt x="28" y="48"/>
                    <a:pt x="28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30" y="48"/>
                    <a:pt x="30" y="48"/>
                  </a:cubicBezTo>
                  <a:lnTo>
                    <a:pt x="29" y="4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EC7598FF-D510-4E40-BCC1-BB5F4CB18653}"/>
              </a:ext>
            </a:extLst>
          </p:cNvPr>
          <p:cNvGrpSpPr/>
          <p:nvPr/>
        </p:nvGrpSpPr>
        <p:grpSpPr>
          <a:xfrm>
            <a:off x="9052846" y="4576970"/>
            <a:ext cx="364284" cy="511902"/>
            <a:chOff x="18108049" y="10725098"/>
            <a:chExt cx="728663" cy="1023938"/>
          </a:xfrm>
        </p:grpSpPr>
        <p:sp>
          <p:nvSpPr>
            <p:cNvPr id="68" name="Freeform 267">
              <a:extLst>
                <a:ext uri="{FF2B5EF4-FFF2-40B4-BE49-F238E27FC236}">
                  <a16:creationId xmlns:a16="http://schemas.microsoft.com/office/drawing/2014/main" id="{9CDFF94A-3E35-47EC-ACB0-DFB61E0BA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3937" y="10725098"/>
              <a:ext cx="612775" cy="1000125"/>
            </a:xfrm>
            <a:custGeom>
              <a:avLst/>
              <a:gdLst>
                <a:gd name="T0" fmla="*/ 179 w 222"/>
                <a:gd name="T1" fmla="*/ 349 h 362"/>
                <a:gd name="T2" fmla="*/ 44 w 222"/>
                <a:gd name="T3" fmla="*/ 270 h 362"/>
                <a:gd name="T4" fmla="*/ 0 w 222"/>
                <a:gd name="T5" fmla="*/ 188 h 362"/>
                <a:gd name="T6" fmla="*/ 0 w 222"/>
                <a:gd name="T7" fmla="*/ 47 h 362"/>
                <a:gd name="T8" fmla="*/ 44 w 222"/>
                <a:gd name="T9" fmla="*/ 14 h 362"/>
                <a:gd name="T10" fmla="*/ 179 w 222"/>
                <a:gd name="T11" fmla="*/ 92 h 362"/>
                <a:gd name="T12" fmla="*/ 222 w 222"/>
                <a:gd name="T13" fmla="*/ 175 h 362"/>
                <a:gd name="T14" fmla="*/ 222 w 222"/>
                <a:gd name="T15" fmla="*/ 316 h 362"/>
                <a:gd name="T16" fmla="*/ 179 w 222"/>
                <a:gd name="T17" fmla="*/ 349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362">
                  <a:moveTo>
                    <a:pt x="179" y="349"/>
                  </a:moveTo>
                  <a:cubicBezTo>
                    <a:pt x="44" y="270"/>
                    <a:pt x="44" y="270"/>
                    <a:pt x="44" y="270"/>
                  </a:cubicBezTo>
                  <a:cubicBezTo>
                    <a:pt x="20" y="257"/>
                    <a:pt x="0" y="220"/>
                    <a:pt x="0" y="18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5"/>
                    <a:pt x="20" y="0"/>
                    <a:pt x="44" y="14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203" y="106"/>
                    <a:pt x="222" y="143"/>
                    <a:pt x="222" y="175"/>
                  </a:cubicBezTo>
                  <a:cubicBezTo>
                    <a:pt x="222" y="316"/>
                    <a:pt x="222" y="316"/>
                    <a:pt x="222" y="316"/>
                  </a:cubicBezTo>
                  <a:cubicBezTo>
                    <a:pt x="222" y="348"/>
                    <a:pt x="203" y="362"/>
                    <a:pt x="179" y="349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69" name="Freeform 268">
              <a:extLst>
                <a:ext uri="{FF2B5EF4-FFF2-40B4-BE49-F238E27FC236}">
                  <a16:creationId xmlns:a16="http://schemas.microsoft.com/office/drawing/2014/main" id="{B5A10358-B950-4809-8A01-B2292842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8049" y="10750498"/>
              <a:ext cx="612775" cy="998538"/>
            </a:xfrm>
            <a:custGeom>
              <a:avLst/>
              <a:gdLst>
                <a:gd name="T0" fmla="*/ 179 w 222"/>
                <a:gd name="T1" fmla="*/ 348 h 362"/>
                <a:gd name="T2" fmla="*/ 43 w 222"/>
                <a:gd name="T3" fmla="*/ 270 h 362"/>
                <a:gd name="T4" fmla="*/ 0 w 222"/>
                <a:gd name="T5" fmla="*/ 188 h 362"/>
                <a:gd name="T6" fmla="*/ 0 w 222"/>
                <a:gd name="T7" fmla="*/ 46 h 362"/>
                <a:gd name="T8" fmla="*/ 43 w 222"/>
                <a:gd name="T9" fmla="*/ 14 h 362"/>
                <a:gd name="T10" fmla="*/ 179 w 222"/>
                <a:gd name="T11" fmla="*/ 92 h 362"/>
                <a:gd name="T12" fmla="*/ 222 w 222"/>
                <a:gd name="T13" fmla="*/ 175 h 362"/>
                <a:gd name="T14" fmla="*/ 222 w 222"/>
                <a:gd name="T15" fmla="*/ 316 h 362"/>
                <a:gd name="T16" fmla="*/ 179 w 222"/>
                <a:gd name="T17" fmla="*/ 348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362">
                  <a:moveTo>
                    <a:pt x="179" y="348"/>
                  </a:moveTo>
                  <a:cubicBezTo>
                    <a:pt x="43" y="270"/>
                    <a:pt x="43" y="270"/>
                    <a:pt x="43" y="270"/>
                  </a:cubicBezTo>
                  <a:cubicBezTo>
                    <a:pt x="19" y="256"/>
                    <a:pt x="0" y="220"/>
                    <a:pt x="0" y="18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15"/>
                    <a:pt x="19" y="0"/>
                    <a:pt x="43" y="14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202" y="106"/>
                    <a:pt x="222" y="143"/>
                    <a:pt x="222" y="175"/>
                  </a:cubicBezTo>
                  <a:cubicBezTo>
                    <a:pt x="222" y="316"/>
                    <a:pt x="222" y="316"/>
                    <a:pt x="222" y="316"/>
                  </a:cubicBezTo>
                  <a:cubicBezTo>
                    <a:pt x="222" y="348"/>
                    <a:pt x="202" y="362"/>
                    <a:pt x="179" y="348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70" name="Freeform 269">
              <a:extLst>
                <a:ext uri="{FF2B5EF4-FFF2-40B4-BE49-F238E27FC236}">
                  <a16:creationId xmlns:a16="http://schemas.microsoft.com/office/drawing/2014/main" id="{AA84DE44-C0F8-4D2F-9607-443D6DE74A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20762" y="11006085"/>
              <a:ext cx="384175" cy="506413"/>
            </a:xfrm>
            <a:custGeom>
              <a:avLst/>
              <a:gdLst>
                <a:gd name="T0" fmla="*/ 37 w 139"/>
                <a:gd name="T1" fmla="*/ 174 h 183"/>
                <a:gd name="T2" fmla="*/ 36 w 139"/>
                <a:gd name="T3" fmla="*/ 174 h 183"/>
                <a:gd name="T4" fmla="*/ 24 w 139"/>
                <a:gd name="T5" fmla="*/ 127 h 183"/>
                <a:gd name="T6" fmla="*/ 0 w 139"/>
                <a:gd name="T7" fmla="*/ 51 h 183"/>
                <a:gd name="T8" fmla="*/ 4 w 139"/>
                <a:gd name="T9" fmla="*/ 26 h 183"/>
                <a:gd name="T10" fmla="*/ 23 w 139"/>
                <a:gd name="T11" fmla="*/ 5 h 183"/>
                <a:gd name="T12" fmla="*/ 51 w 139"/>
                <a:gd name="T13" fmla="*/ 3 h 183"/>
                <a:gd name="T14" fmla="*/ 54 w 139"/>
                <a:gd name="T15" fmla="*/ 7 h 183"/>
                <a:gd name="T16" fmla="*/ 54 w 139"/>
                <a:gd name="T17" fmla="*/ 10 h 183"/>
                <a:gd name="T18" fmla="*/ 52 w 139"/>
                <a:gd name="T19" fmla="*/ 10 h 183"/>
                <a:gd name="T20" fmla="*/ 9 w 139"/>
                <a:gd name="T21" fmla="*/ 31 h 183"/>
                <a:gd name="T22" fmla="*/ 5 w 139"/>
                <a:gd name="T23" fmla="*/ 54 h 183"/>
                <a:gd name="T24" fmla="*/ 28 w 139"/>
                <a:gd name="T25" fmla="*/ 125 h 183"/>
                <a:gd name="T26" fmla="*/ 29 w 139"/>
                <a:gd name="T27" fmla="*/ 126 h 183"/>
                <a:gd name="T28" fmla="*/ 40 w 139"/>
                <a:gd name="T29" fmla="*/ 166 h 183"/>
                <a:gd name="T30" fmla="*/ 56 w 139"/>
                <a:gd name="T31" fmla="*/ 165 h 183"/>
                <a:gd name="T32" fmla="*/ 60 w 139"/>
                <a:gd name="T33" fmla="*/ 169 h 183"/>
                <a:gd name="T34" fmla="*/ 58 w 139"/>
                <a:gd name="T35" fmla="*/ 173 h 183"/>
                <a:gd name="T36" fmla="*/ 37 w 139"/>
                <a:gd name="T37" fmla="*/ 174 h 183"/>
                <a:gd name="T38" fmla="*/ 65 w 139"/>
                <a:gd name="T39" fmla="*/ 172 h 183"/>
                <a:gd name="T40" fmla="*/ 62 w 139"/>
                <a:gd name="T41" fmla="*/ 168 h 183"/>
                <a:gd name="T42" fmla="*/ 62 w 139"/>
                <a:gd name="T43" fmla="*/ 166 h 183"/>
                <a:gd name="T44" fmla="*/ 63 w 139"/>
                <a:gd name="T45" fmla="*/ 165 h 183"/>
                <a:gd name="T46" fmla="*/ 67 w 139"/>
                <a:gd name="T47" fmla="*/ 164 h 183"/>
                <a:gd name="T48" fmla="*/ 68 w 139"/>
                <a:gd name="T49" fmla="*/ 165 h 183"/>
                <a:gd name="T50" fmla="*/ 69 w 139"/>
                <a:gd name="T51" fmla="*/ 166 h 183"/>
                <a:gd name="T52" fmla="*/ 129 w 139"/>
                <a:gd name="T53" fmla="*/ 152 h 183"/>
                <a:gd name="T54" fmla="*/ 133 w 139"/>
                <a:gd name="T55" fmla="*/ 129 h 183"/>
                <a:gd name="T56" fmla="*/ 133 w 139"/>
                <a:gd name="T57" fmla="*/ 116 h 183"/>
                <a:gd name="T58" fmla="*/ 133 w 139"/>
                <a:gd name="T59" fmla="*/ 114 h 183"/>
                <a:gd name="T60" fmla="*/ 135 w 139"/>
                <a:gd name="T61" fmla="*/ 114 h 183"/>
                <a:gd name="T62" fmla="*/ 138 w 139"/>
                <a:gd name="T63" fmla="*/ 118 h 183"/>
                <a:gd name="T64" fmla="*/ 139 w 139"/>
                <a:gd name="T65" fmla="*/ 132 h 183"/>
                <a:gd name="T66" fmla="*/ 135 w 139"/>
                <a:gd name="T67" fmla="*/ 158 h 183"/>
                <a:gd name="T68" fmla="*/ 109 w 139"/>
                <a:gd name="T69" fmla="*/ 181 h 183"/>
                <a:gd name="T70" fmla="*/ 69 w 139"/>
                <a:gd name="T71" fmla="*/ 172 h 183"/>
                <a:gd name="T72" fmla="*/ 69 w 139"/>
                <a:gd name="T73" fmla="*/ 172 h 183"/>
                <a:gd name="T74" fmla="*/ 66 w 139"/>
                <a:gd name="T75" fmla="*/ 172 h 183"/>
                <a:gd name="T76" fmla="*/ 65 w 139"/>
                <a:gd name="T77" fmla="*/ 172 h 183"/>
                <a:gd name="T78" fmla="*/ 134 w 139"/>
                <a:gd name="T79" fmla="*/ 110 h 183"/>
                <a:gd name="T80" fmla="*/ 131 w 139"/>
                <a:gd name="T81" fmla="*/ 106 h 183"/>
                <a:gd name="T82" fmla="*/ 92 w 139"/>
                <a:gd name="T83" fmla="*/ 35 h 183"/>
                <a:gd name="T84" fmla="*/ 69 w 139"/>
                <a:gd name="T85" fmla="*/ 18 h 183"/>
                <a:gd name="T86" fmla="*/ 69 w 139"/>
                <a:gd name="T87" fmla="*/ 17 h 183"/>
                <a:gd name="T88" fmla="*/ 66 w 139"/>
                <a:gd name="T89" fmla="*/ 12 h 183"/>
                <a:gd name="T90" fmla="*/ 67 w 139"/>
                <a:gd name="T91" fmla="*/ 10 h 183"/>
                <a:gd name="T92" fmla="*/ 69 w 139"/>
                <a:gd name="T93" fmla="*/ 10 h 183"/>
                <a:gd name="T94" fmla="*/ 69 w 139"/>
                <a:gd name="T95" fmla="*/ 11 h 183"/>
                <a:gd name="T96" fmla="*/ 94 w 139"/>
                <a:gd name="T97" fmla="*/ 30 h 183"/>
                <a:gd name="T98" fmla="*/ 121 w 139"/>
                <a:gd name="T99" fmla="*/ 67 h 183"/>
                <a:gd name="T100" fmla="*/ 136 w 139"/>
                <a:gd name="T101" fmla="*/ 107 h 183"/>
                <a:gd name="T102" fmla="*/ 134 w 139"/>
                <a:gd name="T103" fmla="*/ 110 h 183"/>
                <a:gd name="T104" fmla="*/ 60 w 139"/>
                <a:gd name="T105" fmla="*/ 13 h 183"/>
                <a:gd name="T106" fmla="*/ 57 w 139"/>
                <a:gd name="T107" fmla="*/ 8 h 183"/>
                <a:gd name="T108" fmla="*/ 58 w 139"/>
                <a:gd name="T109" fmla="*/ 6 h 183"/>
                <a:gd name="T110" fmla="*/ 60 w 139"/>
                <a:gd name="T111" fmla="*/ 6 h 183"/>
                <a:gd name="T112" fmla="*/ 63 w 139"/>
                <a:gd name="T113" fmla="*/ 11 h 183"/>
                <a:gd name="T114" fmla="*/ 60 w 139"/>
                <a:gd name="T115" fmla="*/ 1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" h="183">
                  <a:moveTo>
                    <a:pt x="37" y="174"/>
                  </a:moveTo>
                  <a:cubicBezTo>
                    <a:pt x="36" y="174"/>
                    <a:pt x="36" y="174"/>
                    <a:pt x="36" y="174"/>
                  </a:cubicBezTo>
                  <a:cubicBezTo>
                    <a:pt x="24" y="127"/>
                    <a:pt x="24" y="127"/>
                    <a:pt x="24" y="127"/>
                  </a:cubicBezTo>
                  <a:cubicBezTo>
                    <a:pt x="8" y="102"/>
                    <a:pt x="0" y="75"/>
                    <a:pt x="0" y="51"/>
                  </a:cubicBezTo>
                  <a:cubicBezTo>
                    <a:pt x="0" y="42"/>
                    <a:pt x="1" y="33"/>
                    <a:pt x="4" y="26"/>
                  </a:cubicBezTo>
                  <a:cubicBezTo>
                    <a:pt x="8" y="16"/>
                    <a:pt x="14" y="8"/>
                    <a:pt x="23" y="5"/>
                  </a:cubicBezTo>
                  <a:cubicBezTo>
                    <a:pt x="31" y="1"/>
                    <a:pt x="40" y="0"/>
                    <a:pt x="51" y="3"/>
                  </a:cubicBezTo>
                  <a:cubicBezTo>
                    <a:pt x="52" y="3"/>
                    <a:pt x="54" y="5"/>
                    <a:pt x="54" y="7"/>
                  </a:cubicBezTo>
                  <a:cubicBezTo>
                    <a:pt x="55" y="8"/>
                    <a:pt x="54" y="9"/>
                    <a:pt x="54" y="10"/>
                  </a:cubicBezTo>
                  <a:cubicBezTo>
                    <a:pt x="54" y="10"/>
                    <a:pt x="53" y="11"/>
                    <a:pt x="52" y="10"/>
                  </a:cubicBezTo>
                  <a:cubicBezTo>
                    <a:pt x="33" y="5"/>
                    <a:pt x="17" y="13"/>
                    <a:pt x="9" y="31"/>
                  </a:cubicBezTo>
                  <a:cubicBezTo>
                    <a:pt x="7" y="38"/>
                    <a:pt x="5" y="46"/>
                    <a:pt x="5" y="54"/>
                  </a:cubicBezTo>
                  <a:cubicBezTo>
                    <a:pt x="5" y="77"/>
                    <a:pt x="14" y="102"/>
                    <a:pt x="28" y="125"/>
                  </a:cubicBezTo>
                  <a:cubicBezTo>
                    <a:pt x="29" y="126"/>
                    <a:pt x="29" y="126"/>
                    <a:pt x="29" y="126"/>
                  </a:cubicBezTo>
                  <a:cubicBezTo>
                    <a:pt x="40" y="166"/>
                    <a:pt x="40" y="166"/>
                    <a:pt x="40" y="166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7" y="165"/>
                    <a:pt x="59" y="167"/>
                    <a:pt x="60" y="169"/>
                  </a:cubicBezTo>
                  <a:cubicBezTo>
                    <a:pt x="60" y="171"/>
                    <a:pt x="60" y="172"/>
                    <a:pt x="58" y="173"/>
                  </a:cubicBezTo>
                  <a:lnTo>
                    <a:pt x="37" y="174"/>
                  </a:lnTo>
                  <a:close/>
                  <a:moveTo>
                    <a:pt x="65" y="172"/>
                  </a:moveTo>
                  <a:cubicBezTo>
                    <a:pt x="64" y="171"/>
                    <a:pt x="63" y="170"/>
                    <a:pt x="62" y="168"/>
                  </a:cubicBezTo>
                  <a:cubicBezTo>
                    <a:pt x="62" y="167"/>
                    <a:pt x="62" y="166"/>
                    <a:pt x="62" y="166"/>
                  </a:cubicBezTo>
                  <a:cubicBezTo>
                    <a:pt x="62" y="165"/>
                    <a:pt x="63" y="165"/>
                    <a:pt x="63" y="165"/>
                  </a:cubicBezTo>
                  <a:cubicBezTo>
                    <a:pt x="67" y="164"/>
                    <a:pt x="67" y="164"/>
                    <a:pt x="67" y="164"/>
                  </a:cubicBezTo>
                  <a:cubicBezTo>
                    <a:pt x="68" y="165"/>
                    <a:pt x="68" y="165"/>
                    <a:pt x="68" y="165"/>
                  </a:cubicBezTo>
                  <a:cubicBezTo>
                    <a:pt x="68" y="165"/>
                    <a:pt x="69" y="165"/>
                    <a:pt x="69" y="166"/>
                  </a:cubicBezTo>
                  <a:cubicBezTo>
                    <a:pt x="96" y="181"/>
                    <a:pt x="120" y="175"/>
                    <a:pt x="129" y="152"/>
                  </a:cubicBezTo>
                  <a:cubicBezTo>
                    <a:pt x="132" y="145"/>
                    <a:pt x="133" y="137"/>
                    <a:pt x="133" y="129"/>
                  </a:cubicBezTo>
                  <a:cubicBezTo>
                    <a:pt x="133" y="125"/>
                    <a:pt x="133" y="120"/>
                    <a:pt x="133" y="116"/>
                  </a:cubicBezTo>
                  <a:cubicBezTo>
                    <a:pt x="133" y="115"/>
                    <a:pt x="133" y="114"/>
                    <a:pt x="133" y="114"/>
                  </a:cubicBezTo>
                  <a:cubicBezTo>
                    <a:pt x="134" y="113"/>
                    <a:pt x="134" y="113"/>
                    <a:pt x="135" y="114"/>
                  </a:cubicBezTo>
                  <a:cubicBezTo>
                    <a:pt x="137" y="114"/>
                    <a:pt x="138" y="116"/>
                    <a:pt x="138" y="118"/>
                  </a:cubicBezTo>
                  <a:cubicBezTo>
                    <a:pt x="139" y="123"/>
                    <a:pt x="139" y="128"/>
                    <a:pt x="139" y="132"/>
                  </a:cubicBezTo>
                  <a:cubicBezTo>
                    <a:pt x="139" y="141"/>
                    <a:pt x="138" y="150"/>
                    <a:pt x="135" y="158"/>
                  </a:cubicBezTo>
                  <a:cubicBezTo>
                    <a:pt x="130" y="170"/>
                    <a:pt x="121" y="178"/>
                    <a:pt x="109" y="181"/>
                  </a:cubicBezTo>
                  <a:cubicBezTo>
                    <a:pt x="97" y="183"/>
                    <a:pt x="83" y="180"/>
                    <a:pt x="69" y="172"/>
                  </a:cubicBezTo>
                  <a:cubicBezTo>
                    <a:pt x="69" y="172"/>
                    <a:pt x="69" y="172"/>
                    <a:pt x="69" y="172"/>
                  </a:cubicBezTo>
                  <a:cubicBezTo>
                    <a:pt x="66" y="172"/>
                    <a:pt x="66" y="172"/>
                    <a:pt x="66" y="172"/>
                  </a:cubicBezTo>
                  <a:cubicBezTo>
                    <a:pt x="66" y="172"/>
                    <a:pt x="65" y="172"/>
                    <a:pt x="65" y="172"/>
                  </a:cubicBezTo>
                  <a:close/>
                  <a:moveTo>
                    <a:pt x="134" y="110"/>
                  </a:moveTo>
                  <a:cubicBezTo>
                    <a:pt x="132" y="109"/>
                    <a:pt x="131" y="107"/>
                    <a:pt x="131" y="106"/>
                  </a:cubicBezTo>
                  <a:cubicBezTo>
                    <a:pt x="125" y="80"/>
                    <a:pt x="111" y="54"/>
                    <a:pt x="92" y="35"/>
                  </a:cubicBezTo>
                  <a:cubicBezTo>
                    <a:pt x="85" y="28"/>
                    <a:pt x="77" y="22"/>
                    <a:pt x="69" y="18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7" y="16"/>
                    <a:pt x="66" y="14"/>
                    <a:pt x="66" y="12"/>
                  </a:cubicBezTo>
                  <a:cubicBezTo>
                    <a:pt x="66" y="11"/>
                    <a:pt x="66" y="11"/>
                    <a:pt x="67" y="10"/>
                  </a:cubicBezTo>
                  <a:cubicBezTo>
                    <a:pt x="67" y="10"/>
                    <a:pt x="68" y="10"/>
                    <a:pt x="69" y="10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8" y="16"/>
                    <a:pt x="86" y="22"/>
                    <a:pt x="94" y="30"/>
                  </a:cubicBezTo>
                  <a:cubicBezTo>
                    <a:pt x="104" y="41"/>
                    <a:pt x="113" y="53"/>
                    <a:pt x="121" y="67"/>
                  </a:cubicBezTo>
                  <a:cubicBezTo>
                    <a:pt x="128" y="80"/>
                    <a:pt x="133" y="94"/>
                    <a:pt x="136" y="107"/>
                  </a:cubicBezTo>
                  <a:cubicBezTo>
                    <a:pt x="137" y="109"/>
                    <a:pt x="136" y="110"/>
                    <a:pt x="134" y="110"/>
                  </a:cubicBezTo>
                  <a:close/>
                  <a:moveTo>
                    <a:pt x="60" y="13"/>
                  </a:moveTo>
                  <a:cubicBezTo>
                    <a:pt x="59" y="12"/>
                    <a:pt x="57" y="10"/>
                    <a:pt x="57" y="8"/>
                  </a:cubicBezTo>
                  <a:cubicBezTo>
                    <a:pt x="57" y="7"/>
                    <a:pt x="57" y="7"/>
                    <a:pt x="58" y="6"/>
                  </a:cubicBezTo>
                  <a:cubicBezTo>
                    <a:pt x="58" y="6"/>
                    <a:pt x="59" y="6"/>
                    <a:pt x="60" y="6"/>
                  </a:cubicBezTo>
                  <a:cubicBezTo>
                    <a:pt x="61" y="7"/>
                    <a:pt x="63" y="9"/>
                    <a:pt x="63" y="11"/>
                  </a:cubicBezTo>
                  <a:cubicBezTo>
                    <a:pt x="63" y="13"/>
                    <a:pt x="62" y="14"/>
                    <a:pt x="60" y="1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71" name="Freeform 270">
              <a:extLst>
                <a:ext uri="{FF2B5EF4-FFF2-40B4-BE49-F238E27FC236}">
                  <a16:creationId xmlns:a16="http://schemas.microsoft.com/office/drawing/2014/main" id="{49ED4033-39B1-4C3A-B764-75006E1ADC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84262" y="11158485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4 h 35"/>
                <a:gd name="T8" fmla="*/ 12 w 24"/>
                <a:gd name="T9" fmla="*/ 31 h 35"/>
                <a:gd name="T10" fmla="*/ 12 w 24"/>
                <a:gd name="T11" fmla="*/ 10 h 35"/>
                <a:gd name="T12" fmla="*/ 5 w 24"/>
                <a:gd name="T13" fmla="*/ 14 h 35"/>
                <a:gd name="T14" fmla="*/ 12 w 24"/>
                <a:gd name="T15" fmla="*/ 25 h 35"/>
                <a:gd name="T16" fmla="*/ 18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5" y="28"/>
                    <a:pt x="0" y="18"/>
                    <a:pt x="0" y="11"/>
                  </a:cubicBezTo>
                  <a:cubicBezTo>
                    <a:pt x="0" y="3"/>
                    <a:pt x="5" y="0"/>
                    <a:pt x="12" y="4"/>
                  </a:cubicBezTo>
                  <a:cubicBezTo>
                    <a:pt x="18" y="7"/>
                    <a:pt x="24" y="17"/>
                    <a:pt x="24" y="24"/>
                  </a:cubicBezTo>
                  <a:cubicBezTo>
                    <a:pt x="24" y="32"/>
                    <a:pt x="18" y="35"/>
                    <a:pt x="12" y="31"/>
                  </a:cubicBezTo>
                  <a:close/>
                  <a:moveTo>
                    <a:pt x="12" y="10"/>
                  </a:moveTo>
                  <a:cubicBezTo>
                    <a:pt x="8" y="8"/>
                    <a:pt x="5" y="10"/>
                    <a:pt x="5" y="14"/>
                  </a:cubicBezTo>
                  <a:cubicBezTo>
                    <a:pt x="5" y="18"/>
                    <a:pt x="8" y="23"/>
                    <a:pt x="12" y="25"/>
                  </a:cubicBezTo>
                  <a:cubicBezTo>
                    <a:pt x="15" y="27"/>
                    <a:pt x="18" y="25"/>
                    <a:pt x="18" y="21"/>
                  </a:cubicBezTo>
                  <a:cubicBezTo>
                    <a:pt x="18" y="17"/>
                    <a:pt x="15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72" name="Freeform 271">
              <a:extLst>
                <a:ext uri="{FF2B5EF4-FFF2-40B4-BE49-F238E27FC236}">
                  <a16:creationId xmlns:a16="http://schemas.microsoft.com/office/drawing/2014/main" id="{3566592E-9ABD-4D87-93D6-FB5AB22C1A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77924" y="11214048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5 h 35"/>
                <a:gd name="T8" fmla="*/ 12 w 24"/>
                <a:gd name="T9" fmla="*/ 31 h 35"/>
                <a:gd name="T10" fmla="*/ 12 w 24"/>
                <a:gd name="T11" fmla="*/ 10 h 35"/>
                <a:gd name="T12" fmla="*/ 6 w 24"/>
                <a:gd name="T13" fmla="*/ 14 h 35"/>
                <a:gd name="T14" fmla="*/ 12 w 24"/>
                <a:gd name="T15" fmla="*/ 25 h 35"/>
                <a:gd name="T16" fmla="*/ 19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6" y="28"/>
                    <a:pt x="0" y="18"/>
                    <a:pt x="0" y="11"/>
                  </a:cubicBezTo>
                  <a:cubicBezTo>
                    <a:pt x="0" y="3"/>
                    <a:pt x="6" y="0"/>
                    <a:pt x="12" y="4"/>
                  </a:cubicBezTo>
                  <a:cubicBezTo>
                    <a:pt x="19" y="7"/>
                    <a:pt x="24" y="17"/>
                    <a:pt x="24" y="25"/>
                  </a:cubicBezTo>
                  <a:cubicBezTo>
                    <a:pt x="24" y="32"/>
                    <a:pt x="19" y="35"/>
                    <a:pt x="12" y="31"/>
                  </a:cubicBezTo>
                  <a:close/>
                  <a:moveTo>
                    <a:pt x="12" y="10"/>
                  </a:moveTo>
                  <a:cubicBezTo>
                    <a:pt x="9" y="8"/>
                    <a:pt x="6" y="10"/>
                    <a:pt x="6" y="14"/>
                  </a:cubicBezTo>
                  <a:cubicBezTo>
                    <a:pt x="6" y="18"/>
                    <a:pt x="9" y="23"/>
                    <a:pt x="12" y="25"/>
                  </a:cubicBezTo>
                  <a:cubicBezTo>
                    <a:pt x="16" y="27"/>
                    <a:pt x="19" y="25"/>
                    <a:pt x="19" y="21"/>
                  </a:cubicBezTo>
                  <a:cubicBezTo>
                    <a:pt x="19" y="17"/>
                    <a:pt x="16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73" name="Freeform 272">
              <a:extLst>
                <a:ext uri="{FF2B5EF4-FFF2-40B4-BE49-F238E27FC236}">
                  <a16:creationId xmlns:a16="http://schemas.microsoft.com/office/drawing/2014/main" id="{1E5298CE-3E8D-46C4-B586-CE75F760AE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74762" y="11269610"/>
              <a:ext cx="66675" cy="95250"/>
            </a:xfrm>
            <a:custGeom>
              <a:avLst/>
              <a:gdLst>
                <a:gd name="T0" fmla="*/ 12 w 24"/>
                <a:gd name="T1" fmla="*/ 32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5 h 35"/>
                <a:gd name="T8" fmla="*/ 12 w 24"/>
                <a:gd name="T9" fmla="*/ 32 h 35"/>
                <a:gd name="T10" fmla="*/ 12 w 24"/>
                <a:gd name="T11" fmla="*/ 10 h 35"/>
                <a:gd name="T12" fmla="*/ 6 w 24"/>
                <a:gd name="T13" fmla="*/ 14 h 35"/>
                <a:gd name="T14" fmla="*/ 12 w 24"/>
                <a:gd name="T15" fmla="*/ 25 h 35"/>
                <a:gd name="T16" fmla="*/ 18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2"/>
                  </a:moveTo>
                  <a:cubicBezTo>
                    <a:pt x="5" y="28"/>
                    <a:pt x="0" y="18"/>
                    <a:pt x="0" y="11"/>
                  </a:cubicBezTo>
                  <a:cubicBezTo>
                    <a:pt x="0" y="3"/>
                    <a:pt x="5" y="0"/>
                    <a:pt x="12" y="4"/>
                  </a:cubicBezTo>
                  <a:cubicBezTo>
                    <a:pt x="19" y="7"/>
                    <a:pt x="24" y="17"/>
                    <a:pt x="24" y="25"/>
                  </a:cubicBezTo>
                  <a:cubicBezTo>
                    <a:pt x="24" y="32"/>
                    <a:pt x="19" y="35"/>
                    <a:pt x="12" y="32"/>
                  </a:cubicBezTo>
                  <a:close/>
                  <a:moveTo>
                    <a:pt x="12" y="10"/>
                  </a:moveTo>
                  <a:cubicBezTo>
                    <a:pt x="9" y="8"/>
                    <a:pt x="6" y="10"/>
                    <a:pt x="6" y="14"/>
                  </a:cubicBezTo>
                  <a:cubicBezTo>
                    <a:pt x="6" y="18"/>
                    <a:pt x="9" y="23"/>
                    <a:pt x="12" y="25"/>
                  </a:cubicBezTo>
                  <a:cubicBezTo>
                    <a:pt x="16" y="27"/>
                    <a:pt x="18" y="25"/>
                    <a:pt x="18" y="21"/>
                  </a:cubicBezTo>
                  <a:cubicBezTo>
                    <a:pt x="18" y="17"/>
                    <a:pt x="16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74" name="Freeform 273">
              <a:extLst>
                <a:ext uri="{FF2B5EF4-FFF2-40B4-BE49-F238E27FC236}">
                  <a16:creationId xmlns:a16="http://schemas.microsoft.com/office/drawing/2014/main" id="{CD485A07-A479-4FD3-983E-4A2F4F974C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93824" y="11080698"/>
              <a:ext cx="44450" cy="63500"/>
            </a:xfrm>
            <a:custGeom>
              <a:avLst/>
              <a:gdLst>
                <a:gd name="T0" fmla="*/ 8 w 16"/>
                <a:gd name="T1" fmla="*/ 21 h 23"/>
                <a:gd name="T2" fmla="*/ 0 w 16"/>
                <a:gd name="T3" fmla="*/ 7 h 23"/>
                <a:gd name="T4" fmla="*/ 8 w 16"/>
                <a:gd name="T5" fmla="*/ 2 h 23"/>
                <a:gd name="T6" fmla="*/ 16 w 16"/>
                <a:gd name="T7" fmla="*/ 16 h 23"/>
                <a:gd name="T8" fmla="*/ 8 w 16"/>
                <a:gd name="T9" fmla="*/ 21 h 23"/>
                <a:gd name="T10" fmla="*/ 8 w 16"/>
                <a:gd name="T11" fmla="*/ 9 h 23"/>
                <a:gd name="T12" fmla="*/ 5 w 16"/>
                <a:gd name="T13" fmla="*/ 10 h 23"/>
                <a:gd name="T14" fmla="*/ 8 w 16"/>
                <a:gd name="T15" fmla="*/ 14 h 23"/>
                <a:gd name="T16" fmla="*/ 10 w 16"/>
                <a:gd name="T17" fmla="*/ 13 h 23"/>
                <a:gd name="T18" fmla="*/ 8 w 16"/>
                <a:gd name="T1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3">
                  <a:moveTo>
                    <a:pt x="8" y="21"/>
                  </a:moveTo>
                  <a:cubicBezTo>
                    <a:pt x="3" y="18"/>
                    <a:pt x="0" y="12"/>
                    <a:pt x="0" y="7"/>
                  </a:cubicBezTo>
                  <a:cubicBezTo>
                    <a:pt x="0" y="2"/>
                    <a:pt x="3" y="0"/>
                    <a:pt x="8" y="2"/>
                  </a:cubicBezTo>
                  <a:cubicBezTo>
                    <a:pt x="12" y="5"/>
                    <a:pt x="16" y="11"/>
                    <a:pt x="16" y="16"/>
                  </a:cubicBezTo>
                  <a:cubicBezTo>
                    <a:pt x="16" y="21"/>
                    <a:pt x="12" y="23"/>
                    <a:pt x="8" y="21"/>
                  </a:cubicBezTo>
                  <a:close/>
                  <a:moveTo>
                    <a:pt x="8" y="9"/>
                  </a:moveTo>
                  <a:cubicBezTo>
                    <a:pt x="6" y="8"/>
                    <a:pt x="5" y="9"/>
                    <a:pt x="5" y="10"/>
                  </a:cubicBezTo>
                  <a:cubicBezTo>
                    <a:pt x="5" y="11"/>
                    <a:pt x="6" y="13"/>
                    <a:pt x="8" y="14"/>
                  </a:cubicBezTo>
                  <a:cubicBezTo>
                    <a:pt x="9" y="15"/>
                    <a:pt x="10" y="14"/>
                    <a:pt x="10" y="13"/>
                  </a:cubicBezTo>
                  <a:cubicBezTo>
                    <a:pt x="10" y="11"/>
                    <a:pt x="9" y="10"/>
                    <a:pt x="8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75" name="Freeform 274">
              <a:extLst>
                <a:ext uri="{FF2B5EF4-FFF2-40B4-BE49-F238E27FC236}">
                  <a16:creationId xmlns:a16="http://schemas.microsoft.com/office/drawing/2014/main" id="{BAF1524D-31DC-4784-8801-9F84FBA29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87424" y="11333110"/>
              <a:ext cx="63500" cy="85725"/>
            </a:xfrm>
            <a:custGeom>
              <a:avLst/>
              <a:gdLst>
                <a:gd name="T0" fmla="*/ 11 w 23"/>
                <a:gd name="T1" fmla="*/ 28 h 31"/>
                <a:gd name="T2" fmla="*/ 5 w 23"/>
                <a:gd name="T3" fmla="*/ 22 h 31"/>
                <a:gd name="T4" fmla="*/ 1 w 23"/>
                <a:gd name="T5" fmla="*/ 11 h 31"/>
                <a:gd name="T6" fmla="*/ 2 w 23"/>
                <a:gd name="T7" fmla="*/ 3 h 31"/>
                <a:gd name="T8" fmla="*/ 9 w 23"/>
                <a:gd name="T9" fmla="*/ 1 h 31"/>
                <a:gd name="T10" fmla="*/ 18 w 23"/>
                <a:gd name="T11" fmla="*/ 8 h 31"/>
                <a:gd name="T12" fmla="*/ 22 w 23"/>
                <a:gd name="T13" fmla="*/ 19 h 31"/>
                <a:gd name="T14" fmla="*/ 13 w 23"/>
                <a:gd name="T15" fmla="*/ 29 h 31"/>
                <a:gd name="T16" fmla="*/ 11 w 23"/>
                <a:gd name="T17" fmla="*/ 28 h 31"/>
                <a:gd name="T18" fmla="*/ 11 w 23"/>
                <a:gd name="T19" fmla="*/ 9 h 31"/>
                <a:gd name="T20" fmla="*/ 10 w 23"/>
                <a:gd name="T21" fmla="*/ 9 h 31"/>
                <a:gd name="T22" fmla="*/ 7 w 23"/>
                <a:gd name="T23" fmla="*/ 9 h 31"/>
                <a:gd name="T24" fmla="*/ 6 w 23"/>
                <a:gd name="T25" fmla="*/ 13 h 31"/>
                <a:gd name="T26" fmla="*/ 8 w 23"/>
                <a:gd name="T27" fmla="*/ 18 h 31"/>
                <a:gd name="T28" fmla="*/ 12 w 23"/>
                <a:gd name="T29" fmla="*/ 21 h 31"/>
                <a:gd name="T30" fmla="*/ 16 w 23"/>
                <a:gd name="T31" fmla="*/ 17 h 31"/>
                <a:gd name="T32" fmla="*/ 14 w 23"/>
                <a:gd name="T33" fmla="*/ 12 h 31"/>
                <a:gd name="T34" fmla="*/ 11 w 23"/>
                <a:gd name="T35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31">
                  <a:moveTo>
                    <a:pt x="11" y="28"/>
                  </a:moveTo>
                  <a:cubicBezTo>
                    <a:pt x="9" y="26"/>
                    <a:pt x="7" y="24"/>
                    <a:pt x="5" y="22"/>
                  </a:cubicBezTo>
                  <a:cubicBezTo>
                    <a:pt x="3" y="18"/>
                    <a:pt x="1" y="15"/>
                    <a:pt x="1" y="11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4" y="1"/>
                    <a:pt x="7" y="0"/>
                    <a:pt x="9" y="1"/>
                  </a:cubicBezTo>
                  <a:cubicBezTo>
                    <a:pt x="12" y="3"/>
                    <a:pt x="15" y="5"/>
                    <a:pt x="18" y="8"/>
                  </a:cubicBezTo>
                  <a:cubicBezTo>
                    <a:pt x="20" y="12"/>
                    <a:pt x="22" y="15"/>
                    <a:pt x="22" y="19"/>
                  </a:cubicBezTo>
                  <a:cubicBezTo>
                    <a:pt x="23" y="26"/>
                    <a:pt x="19" y="31"/>
                    <a:pt x="13" y="29"/>
                  </a:cubicBezTo>
                  <a:cubicBezTo>
                    <a:pt x="13" y="28"/>
                    <a:pt x="12" y="28"/>
                    <a:pt x="11" y="28"/>
                  </a:cubicBezTo>
                  <a:close/>
                  <a:moveTo>
                    <a:pt x="11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8"/>
                    <a:pt x="8" y="8"/>
                    <a:pt x="7" y="9"/>
                  </a:cubicBezTo>
                  <a:cubicBezTo>
                    <a:pt x="6" y="10"/>
                    <a:pt x="6" y="11"/>
                    <a:pt x="6" y="13"/>
                  </a:cubicBezTo>
                  <a:cubicBezTo>
                    <a:pt x="6" y="15"/>
                    <a:pt x="7" y="17"/>
                    <a:pt x="8" y="18"/>
                  </a:cubicBezTo>
                  <a:cubicBezTo>
                    <a:pt x="10" y="20"/>
                    <a:pt x="11" y="21"/>
                    <a:pt x="12" y="21"/>
                  </a:cubicBezTo>
                  <a:cubicBezTo>
                    <a:pt x="15" y="22"/>
                    <a:pt x="17" y="20"/>
                    <a:pt x="16" y="17"/>
                  </a:cubicBezTo>
                  <a:cubicBezTo>
                    <a:pt x="16" y="15"/>
                    <a:pt x="15" y="13"/>
                    <a:pt x="14" y="12"/>
                  </a:cubicBezTo>
                  <a:cubicBezTo>
                    <a:pt x="13" y="11"/>
                    <a:pt x="12" y="10"/>
                    <a:pt x="11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76" name="Freeform 275">
              <a:extLst>
                <a:ext uri="{FF2B5EF4-FFF2-40B4-BE49-F238E27FC236}">
                  <a16:creationId xmlns:a16="http://schemas.microsoft.com/office/drawing/2014/main" id="{8C4E9C61-B970-4944-B5B5-CC97E3408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3937" y="10934648"/>
              <a:ext cx="36513" cy="36513"/>
            </a:xfrm>
            <a:custGeom>
              <a:avLst/>
              <a:gdLst>
                <a:gd name="T0" fmla="*/ 11 w 13"/>
                <a:gd name="T1" fmla="*/ 12 h 13"/>
                <a:gd name="T2" fmla="*/ 3 w 13"/>
                <a:gd name="T3" fmla="*/ 8 h 13"/>
                <a:gd name="T4" fmla="*/ 0 w 13"/>
                <a:gd name="T5" fmla="*/ 3 h 13"/>
                <a:gd name="T6" fmla="*/ 3 w 13"/>
                <a:gd name="T7" fmla="*/ 1 h 13"/>
                <a:gd name="T8" fmla="*/ 11 w 13"/>
                <a:gd name="T9" fmla="*/ 5 h 13"/>
                <a:gd name="T10" fmla="*/ 13 w 13"/>
                <a:gd name="T11" fmla="*/ 10 h 13"/>
                <a:gd name="T12" fmla="*/ 11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1" y="12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6"/>
                    <a:pt x="13" y="9"/>
                    <a:pt x="13" y="10"/>
                  </a:cubicBezTo>
                  <a:cubicBezTo>
                    <a:pt x="13" y="12"/>
                    <a:pt x="12" y="13"/>
                    <a:pt x="11" y="1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77" name="Freeform 276">
              <a:extLst>
                <a:ext uri="{FF2B5EF4-FFF2-40B4-BE49-F238E27FC236}">
                  <a16:creationId xmlns:a16="http://schemas.microsoft.com/office/drawing/2014/main" id="{4DA26044-C1B6-4855-AAEE-A25E4E5C5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5049" y="10929885"/>
              <a:ext cx="15875" cy="46038"/>
            </a:xfrm>
            <a:custGeom>
              <a:avLst/>
              <a:gdLst>
                <a:gd name="T0" fmla="*/ 3 w 6"/>
                <a:gd name="T1" fmla="*/ 16 h 17"/>
                <a:gd name="T2" fmla="*/ 0 w 6"/>
                <a:gd name="T3" fmla="*/ 11 h 17"/>
                <a:gd name="T4" fmla="*/ 0 w 6"/>
                <a:gd name="T5" fmla="*/ 3 h 17"/>
                <a:gd name="T6" fmla="*/ 3 w 6"/>
                <a:gd name="T7" fmla="*/ 1 h 17"/>
                <a:gd name="T8" fmla="*/ 6 w 6"/>
                <a:gd name="T9" fmla="*/ 6 h 17"/>
                <a:gd name="T10" fmla="*/ 6 w 6"/>
                <a:gd name="T11" fmla="*/ 15 h 17"/>
                <a:gd name="T12" fmla="*/ 3 w 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">
                  <a:moveTo>
                    <a:pt x="3" y="16"/>
                  </a:moveTo>
                  <a:cubicBezTo>
                    <a:pt x="1" y="15"/>
                    <a:pt x="0" y="13"/>
                    <a:pt x="0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4" y="2"/>
                    <a:pt x="6" y="4"/>
                    <a:pt x="6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4" y="17"/>
                    <a:pt x="3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78" name="Freeform 277">
              <a:extLst>
                <a:ext uri="{FF2B5EF4-FFF2-40B4-BE49-F238E27FC236}">
                  <a16:creationId xmlns:a16="http://schemas.microsoft.com/office/drawing/2014/main" id="{4C84ADAC-53FB-48A8-8F32-508CBD68D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0649" y="11520435"/>
              <a:ext cx="47625" cy="41275"/>
            </a:xfrm>
            <a:custGeom>
              <a:avLst/>
              <a:gdLst>
                <a:gd name="T0" fmla="*/ 14 w 17"/>
                <a:gd name="T1" fmla="*/ 14 h 15"/>
                <a:gd name="T2" fmla="*/ 3 w 17"/>
                <a:gd name="T3" fmla="*/ 8 h 15"/>
                <a:gd name="T4" fmla="*/ 0 w 17"/>
                <a:gd name="T5" fmla="*/ 3 h 15"/>
                <a:gd name="T6" fmla="*/ 3 w 17"/>
                <a:gd name="T7" fmla="*/ 1 h 15"/>
                <a:gd name="T8" fmla="*/ 14 w 17"/>
                <a:gd name="T9" fmla="*/ 8 h 15"/>
                <a:gd name="T10" fmla="*/ 17 w 17"/>
                <a:gd name="T11" fmla="*/ 12 h 15"/>
                <a:gd name="T12" fmla="*/ 14 w 17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5">
                  <a:moveTo>
                    <a:pt x="14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6" y="8"/>
                    <a:pt x="17" y="11"/>
                    <a:pt x="17" y="12"/>
                  </a:cubicBezTo>
                  <a:cubicBezTo>
                    <a:pt x="17" y="14"/>
                    <a:pt x="16" y="15"/>
                    <a:pt x="14" y="1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79" name="Freeform 278">
              <a:extLst>
                <a:ext uri="{FF2B5EF4-FFF2-40B4-BE49-F238E27FC236}">
                  <a16:creationId xmlns:a16="http://schemas.microsoft.com/office/drawing/2014/main" id="{FFB86CEE-E610-450E-ACB8-95C7B65E1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8112" y="11512498"/>
              <a:ext cx="15875" cy="57150"/>
            </a:xfrm>
            <a:custGeom>
              <a:avLst/>
              <a:gdLst>
                <a:gd name="T0" fmla="*/ 3 w 6"/>
                <a:gd name="T1" fmla="*/ 20 h 21"/>
                <a:gd name="T2" fmla="*/ 0 w 6"/>
                <a:gd name="T3" fmla="*/ 15 h 21"/>
                <a:gd name="T4" fmla="*/ 0 w 6"/>
                <a:gd name="T5" fmla="*/ 3 h 21"/>
                <a:gd name="T6" fmla="*/ 3 w 6"/>
                <a:gd name="T7" fmla="*/ 1 h 21"/>
                <a:gd name="T8" fmla="*/ 6 w 6"/>
                <a:gd name="T9" fmla="*/ 6 h 21"/>
                <a:gd name="T10" fmla="*/ 6 w 6"/>
                <a:gd name="T11" fmla="*/ 19 h 21"/>
                <a:gd name="T12" fmla="*/ 3 w 6"/>
                <a:gd name="T13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1">
                  <a:moveTo>
                    <a:pt x="3" y="20"/>
                  </a:moveTo>
                  <a:cubicBezTo>
                    <a:pt x="1" y="19"/>
                    <a:pt x="0" y="17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4" y="2"/>
                    <a:pt x="6" y="4"/>
                    <a:pt x="6" y="6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4" y="21"/>
                    <a:pt x="3" y="2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640A0CCD-538B-4956-A64B-58B2FC1E3376}"/>
              </a:ext>
            </a:extLst>
          </p:cNvPr>
          <p:cNvGrpSpPr/>
          <p:nvPr/>
        </p:nvGrpSpPr>
        <p:grpSpPr>
          <a:xfrm>
            <a:off x="10852837" y="3961101"/>
            <a:ext cx="236507" cy="332538"/>
            <a:chOff x="21708499" y="9493198"/>
            <a:chExt cx="473076" cy="665163"/>
          </a:xfrm>
        </p:grpSpPr>
        <p:sp>
          <p:nvSpPr>
            <p:cNvPr id="80" name="Freeform 279">
              <a:extLst>
                <a:ext uri="{FF2B5EF4-FFF2-40B4-BE49-F238E27FC236}">
                  <a16:creationId xmlns:a16="http://schemas.microsoft.com/office/drawing/2014/main" id="{B88862D7-95BC-4525-986D-F310C3C51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6287" y="9493198"/>
              <a:ext cx="395288" cy="649288"/>
            </a:xfrm>
            <a:custGeom>
              <a:avLst/>
              <a:gdLst>
                <a:gd name="T0" fmla="*/ 115 w 143"/>
                <a:gd name="T1" fmla="*/ 226 h 235"/>
                <a:gd name="T2" fmla="*/ 28 w 143"/>
                <a:gd name="T3" fmla="*/ 175 h 235"/>
                <a:gd name="T4" fmla="*/ 0 w 143"/>
                <a:gd name="T5" fmla="*/ 122 h 235"/>
                <a:gd name="T6" fmla="*/ 0 w 143"/>
                <a:gd name="T7" fmla="*/ 30 h 235"/>
                <a:gd name="T8" fmla="*/ 28 w 143"/>
                <a:gd name="T9" fmla="*/ 9 h 235"/>
                <a:gd name="T10" fmla="*/ 115 w 143"/>
                <a:gd name="T11" fmla="*/ 60 h 235"/>
                <a:gd name="T12" fmla="*/ 143 w 143"/>
                <a:gd name="T13" fmla="*/ 113 h 235"/>
                <a:gd name="T14" fmla="*/ 143 w 143"/>
                <a:gd name="T15" fmla="*/ 205 h 235"/>
                <a:gd name="T16" fmla="*/ 115 w 143"/>
                <a:gd name="T17" fmla="*/ 2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35">
                  <a:moveTo>
                    <a:pt x="115" y="226"/>
                  </a:moveTo>
                  <a:cubicBezTo>
                    <a:pt x="28" y="175"/>
                    <a:pt x="28" y="175"/>
                    <a:pt x="28" y="175"/>
                  </a:cubicBezTo>
                  <a:cubicBezTo>
                    <a:pt x="12" y="166"/>
                    <a:pt x="0" y="143"/>
                    <a:pt x="0" y="1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0"/>
                    <a:pt x="12" y="0"/>
                    <a:pt x="28" y="9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31" y="69"/>
                    <a:pt x="143" y="93"/>
                    <a:pt x="143" y="113"/>
                  </a:cubicBezTo>
                  <a:cubicBezTo>
                    <a:pt x="143" y="205"/>
                    <a:pt x="143" y="205"/>
                    <a:pt x="143" y="205"/>
                  </a:cubicBezTo>
                  <a:cubicBezTo>
                    <a:pt x="143" y="226"/>
                    <a:pt x="131" y="235"/>
                    <a:pt x="115" y="22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81" name="Freeform 280">
              <a:extLst>
                <a:ext uri="{FF2B5EF4-FFF2-40B4-BE49-F238E27FC236}">
                  <a16:creationId xmlns:a16="http://schemas.microsoft.com/office/drawing/2014/main" id="{A4DC6F01-1454-4369-B54C-752498C6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8499" y="9509073"/>
              <a:ext cx="398463" cy="649288"/>
            </a:xfrm>
            <a:custGeom>
              <a:avLst/>
              <a:gdLst>
                <a:gd name="T0" fmla="*/ 116 w 144"/>
                <a:gd name="T1" fmla="*/ 226 h 235"/>
                <a:gd name="T2" fmla="*/ 28 w 144"/>
                <a:gd name="T3" fmla="*/ 175 h 235"/>
                <a:gd name="T4" fmla="*/ 0 w 144"/>
                <a:gd name="T5" fmla="*/ 122 h 235"/>
                <a:gd name="T6" fmla="*/ 0 w 144"/>
                <a:gd name="T7" fmla="*/ 30 h 235"/>
                <a:gd name="T8" fmla="*/ 28 w 144"/>
                <a:gd name="T9" fmla="*/ 9 h 235"/>
                <a:gd name="T10" fmla="*/ 116 w 144"/>
                <a:gd name="T11" fmla="*/ 60 h 235"/>
                <a:gd name="T12" fmla="*/ 144 w 144"/>
                <a:gd name="T13" fmla="*/ 113 h 235"/>
                <a:gd name="T14" fmla="*/ 144 w 144"/>
                <a:gd name="T15" fmla="*/ 205 h 235"/>
                <a:gd name="T16" fmla="*/ 116 w 144"/>
                <a:gd name="T17" fmla="*/ 2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35">
                  <a:moveTo>
                    <a:pt x="116" y="226"/>
                  </a:moveTo>
                  <a:cubicBezTo>
                    <a:pt x="28" y="175"/>
                    <a:pt x="28" y="175"/>
                    <a:pt x="28" y="175"/>
                  </a:cubicBezTo>
                  <a:cubicBezTo>
                    <a:pt x="12" y="166"/>
                    <a:pt x="0" y="142"/>
                    <a:pt x="0" y="1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0"/>
                    <a:pt x="12" y="0"/>
                    <a:pt x="28" y="9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31" y="69"/>
                    <a:pt x="144" y="93"/>
                    <a:pt x="144" y="113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44" y="225"/>
                    <a:pt x="131" y="235"/>
                    <a:pt x="116" y="226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82" name="Freeform 281">
              <a:extLst>
                <a:ext uri="{FF2B5EF4-FFF2-40B4-BE49-F238E27FC236}">
                  <a16:creationId xmlns:a16="http://schemas.microsoft.com/office/drawing/2014/main" id="{B8A7479C-CB90-4FEB-8E71-2385468E88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64062" y="9653535"/>
              <a:ext cx="268288" cy="265113"/>
            </a:xfrm>
            <a:custGeom>
              <a:avLst/>
              <a:gdLst>
                <a:gd name="T0" fmla="*/ 4 w 97"/>
                <a:gd name="T1" fmla="*/ 96 h 96"/>
                <a:gd name="T2" fmla="*/ 2 w 97"/>
                <a:gd name="T3" fmla="*/ 94 h 96"/>
                <a:gd name="T4" fmla="*/ 0 w 97"/>
                <a:gd name="T5" fmla="*/ 88 h 96"/>
                <a:gd name="T6" fmla="*/ 0 w 97"/>
                <a:gd name="T7" fmla="*/ 50 h 96"/>
                <a:gd name="T8" fmla="*/ 1 w 97"/>
                <a:gd name="T9" fmla="*/ 49 h 96"/>
                <a:gd name="T10" fmla="*/ 2 w 97"/>
                <a:gd name="T11" fmla="*/ 51 h 96"/>
                <a:gd name="T12" fmla="*/ 2 w 97"/>
                <a:gd name="T13" fmla="*/ 89 h 96"/>
                <a:gd name="T14" fmla="*/ 3 w 97"/>
                <a:gd name="T15" fmla="*/ 92 h 96"/>
                <a:gd name="T16" fmla="*/ 5 w 97"/>
                <a:gd name="T17" fmla="*/ 93 h 96"/>
                <a:gd name="T18" fmla="*/ 7 w 97"/>
                <a:gd name="T19" fmla="*/ 94 h 96"/>
                <a:gd name="T20" fmla="*/ 7 w 97"/>
                <a:gd name="T21" fmla="*/ 96 h 96"/>
                <a:gd name="T22" fmla="*/ 4 w 97"/>
                <a:gd name="T23" fmla="*/ 96 h 96"/>
                <a:gd name="T24" fmla="*/ 1 w 97"/>
                <a:gd name="T25" fmla="*/ 47 h 96"/>
                <a:gd name="T26" fmla="*/ 0 w 97"/>
                <a:gd name="T27" fmla="*/ 45 h 96"/>
                <a:gd name="T28" fmla="*/ 1 w 97"/>
                <a:gd name="T29" fmla="*/ 44 h 96"/>
                <a:gd name="T30" fmla="*/ 2 w 97"/>
                <a:gd name="T31" fmla="*/ 46 h 96"/>
                <a:gd name="T32" fmla="*/ 1 w 97"/>
                <a:gd name="T33" fmla="*/ 47 h 96"/>
                <a:gd name="T34" fmla="*/ 1 w 97"/>
                <a:gd name="T35" fmla="*/ 43 h 96"/>
                <a:gd name="T36" fmla="*/ 0 w 97"/>
                <a:gd name="T37" fmla="*/ 40 h 96"/>
                <a:gd name="T38" fmla="*/ 0 w 97"/>
                <a:gd name="T39" fmla="*/ 12 h 96"/>
                <a:gd name="T40" fmla="*/ 13 w 97"/>
                <a:gd name="T41" fmla="*/ 4 h 96"/>
                <a:gd name="T42" fmla="*/ 19 w 97"/>
                <a:gd name="T43" fmla="*/ 8 h 96"/>
                <a:gd name="T44" fmla="*/ 30 w 97"/>
                <a:gd name="T45" fmla="*/ 20 h 96"/>
                <a:gd name="T46" fmla="*/ 35 w 97"/>
                <a:gd name="T47" fmla="*/ 33 h 96"/>
                <a:gd name="T48" fmla="*/ 57 w 97"/>
                <a:gd name="T49" fmla="*/ 46 h 96"/>
                <a:gd name="T50" fmla="*/ 58 w 97"/>
                <a:gd name="T51" fmla="*/ 48 h 96"/>
                <a:gd name="T52" fmla="*/ 57 w 97"/>
                <a:gd name="T53" fmla="*/ 49 h 96"/>
                <a:gd name="T54" fmla="*/ 35 w 97"/>
                <a:gd name="T55" fmla="*/ 36 h 96"/>
                <a:gd name="T56" fmla="*/ 34 w 97"/>
                <a:gd name="T57" fmla="*/ 35 h 96"/>
                <a:gd name="T58" fmla="*/ 27 w 97"/>
                <a:gd name="T59" fmla="*/ 21 h 96"/>
                <a:gd name="T60" fmla="*/ 19 w 97"/>
                <a:gd name="T61" fmla="*/ 11 h 96"/>
                <a:gd name="T62" fmla="*/ 13 w 97"/>
                <a:gd name="T63" fmla="*/ 7 h 96"/>
                <a:gd name="T64" fmla="*/ 2 w 97"/>
                <a:gd name="T65" fmla="*/ 13 h 96"/>
                <a:gd name="T66" fmla="*/ 2 w 97"/>
                <a:gd name="T67" fmla="*/ 42 h 96"/>
                <a:gd name="T68" fmla="*/ 1 w 97"/>
                <a:gd name="T69" fmla="*/ 43 h 96"/>
                <a:gd name="T70" fmla="*/ 96 w 97"/>
                <a:gd name="T71" fmla="*/ 82 h 96"/>
                <a:gd name="T72" fmla="*/ 94 w 97"/>
                <a:gd name="T73" fmla="*/ 80 h 96"/>
                <a:gd name="T74" fmla="*/ 94 w 97"/>
                <a:gd name="T75" fmla="*/ 80 h 96"/>
                <a:gd name="T76" fmla="*/ 86 w 97"/>
                <a:gd name="T77" fmla="*/ 66 h 96"/>
                <a:gd name="T78" fmla="*/ 61 w 97"/>
                <a:gd name="T79" fmla="*/ 51 h 96"/>
                <a:gd name="T80" fmla="*/ 60 w 97"/>
                <a:gd name="T81" fmla="*/ 49 h 96"/>
                <a:gd name="T82" fmla="*/ 61 w 97"/>
                <a:gd name="T83" fmla="*/ 48 h 96"/>
                <a:gd name="T84" fmla="*/ 86 w 97"/>
                <a:gd name="T85" fmla="*/ 62 h 96"/>
                <a:gd name="T86" fmla="*/ 97 w 97"/>
                <a:gd name="T87" fmla="*/ 81 h 96"/>
                <a:gd name="T88" fmla="*/ 97 w 97"/>
                <a:gd name="T89" fmla="*/ 82 h 96"/>
                <a:gd name="T90" fmla="*/ 97 w 97"/>
                <a:gd name="T91" fmla="*/ 82 h 96"/>
                <a:gd name="T92" fmla="*/ 96 w 97"/>
                <a:gd name="T93" fmla="*/ 8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96">
                  <a:moveTo>
                    <a:pt x="4" y="96"/>
                  </a:moveTo>
                  <a:cubicBezTo>
                    <a:pt x="4" y="95"/>
                    <a:pt x="3" y="95"/>
                    <a:pt x="2" y="94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9"/>
                    <a:pt x="0" y="48"/>
                    <a:pt x="1" y="49"/>
                  </a:cubicBezTo>
                  <a:cubicBezTo>
                    <a:pt x="2" y="49"/>
                    <a:pt x="2" y="50"/>
                    <a:pt x="2" y="51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90"/>
                    <a:pt x="3" y="91"/>
                    <a:pt x="3" y="92"/>
                  </a:cubicBezTo>
                  <a:cubicBezTo>
                    <a:pt x="4" y="93"/>
                    <a:pt x="5" y="93"/>
                    <a:pt x="5" y="93"/>
                  </a:cubicBezTo>
                  <a:cubicBezTo>
                    <a:pt x="6" y="93"/>
                    <a:pt x="7" y="93"/>
                    <a:pt x="7" y="94"/>
                  </a:cubicBezTo>
                  <a:cubicBezTo>
                    <a:pt x="8" y="95"/>
                    <a:pt x="7" y="96"/>
                    <a:pt x="7" y="96"/>
                  </a:cubicBezTo>
                  <a:cubicBezTo>
                    <a:pt x="6" y="96"/>
                    <a:pt x="5" y="96"/>
                    <a:pt x="4" y="96"/>
                  </a:cubicBezTo>
                  <a:close/>
                  <a:moveTo>
                    <a:pt x="1" y="47"/>
                  </a:moveTo>
                  <a:cubicBezTo>
                    <a:pt x="0" y="47"/>
                    <a:pt x="0" y="46"/>
                    <a:pt x="0" y="45"/>
                  </a:cubicBezTo>
                  <a:cubicBezTo>
                    <a:pt x="0" y="44"/>
                    <a:pt x="0" y="44"/>
                    <a:pt x="1" y="44"/>
                  </a:cubicBezTo>
                  <a:cubicBezTo>
                    <a:pt x="2" y="45"/>
                    <a:pt x="2" y="46"/>
                    <a:pt x="2" y="46"/>
                  </a:cubicBezTo>
                  <a:cubicBezTo>
                    <a:pt x="2" y="47"/>
                    <a:pt x="2" y="48"/>
                    <a:pt x="1" y="47"/>
                  </a:cubicBezTo>
                  <a:close/>
                  <a:moveTo>
                    <a:pt x="1" y="43"/>
                  </a:moveTo>
                  <a:cubicBezTo>
                    <a:pt x="0" y="42"/>
                    <a:pt x="0" y="41"/>
                    <a:pt x="0" y="4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3" y="10"/>
                    <a:pt x="27" y="15"/>
                    <a:pt x="30" y="20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8" y="49"/>
                    <a:pt x="58" y="49"/>
                    <a:pt x="57" y="4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6"/>
                    <a:pt x="34" y="35"/>
                    <a:pt x="34" y="35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17"/>
                    <a:pt x="22" y="13"/>
                    <a:pt x="19" y="11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7" y="4"/>
                    <a:pt x="2" y="7"/>
                    <a:pt x="2" y="13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1" y="43"/>
                  </a:cubicBezTo>
                  <a:close/>
                  <a:moveTo>
                    <a:pt x="96" y="82"/>
                  </a:moveTo>
                  <a:cubicBezTo>
                    <a:pt x="95" y="82"/>
                    <a:pt x="94" y="81"/>
                    <a:pt x="94" y="80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4" y="75"/>
                    <a:pt x="90" y="68"/>
                    <a:pt x="86" y="66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0" y="51"/>
                    <a:pt x="60" y="50"/>
                    <a:pt x="60" y="49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92" y="66"/>
                    <a:pt x="97" y="75"/>
                    <a:pt x="97" y="81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3"/>
                    <a:pt x="96" y="83"/>
                    <a:pt x="96" y="8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83" name="Freeform 282">
              <a:extLst>
                <a:ext uri="{FF2B5EF4-FFF2-40B4-BE49-F238E27FC236}">
                  <a16:creationId xmlns:a16="http://schemas.microsoft.com/office/drawing/2014/main" id="{933663F9-386D-4776-82F8-0BE5ED7C14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81524" y="9769423"/>
              <a:ext cx="285750" cy="292100"/>
            </a:xfrm>
            <a:custGeom>
              <a:avLst/>
              <a:gdLst>
                <a:gd name="T0" fmla="*/ 84 w 104"/>
                <a:gd name="T1" fmla="*/ 103 h 106"/>
                <a:gd name="T2" fmla="*/ 84 w 104"/>
                <a:gd name="T3" fmla="*/ 100 h 106"/>
                <a:gd name="T4" fmla="*/ 89 w 104"/>
                <a:gd name="T5" fmla="*/ 101 h 106"/>
                <a:gd name="T6" fmla="*/ 98 w 104"/>
                <a:gd name="T7" fmla="*/ 78 h 106"/>
                <a:gd name="T8" fmla="*/ 99 w 104"/>
                <a:gd name="T9" fmla="*/ 81 h 106"/>
                <a:gd name="T10" fmla="*/ 87 w 104"/>
                <a:gd name="T11" fmla="*/ 105 h 106"/>
                <a:gd name="T12" fmla="*/ 1 w 104"/>
                <a:gd name="T13" fmla="*/ 53 h 106"/>
                <a:gd name="T14" fmla="*/ 0 w 104"/>
                <a:gd name="T15" fmla="*/ 51 h 106"/>
                <a:gd name="T16" fmla="*/ 0 w 104"/>
                <a:gd name="T17" fmla="*/ 50 h 106"/>
                <a:gd name="T18" fmla="*/ 0 w 104"/>
                <a:gd name="T19" fmla="*/ 50 h 106"/>
                <a:gd name="T20" fmla="*/ 0 w 104"/>
                <a:gd name="T21" fmla="*/ 50 h 106"/>
                <a:gd name="T22" fmla="*/ 15 w 104"/>
                <a:gd name="T23" fmla="*/ 5 h 106"/>
                <a:gd name="T24" fmla="*/ 15 w 104"/>
                <a:gd name="T25" fmla="*/ 5 h 106"/>
                <a:gd name="T26" fmla="*/ 15 w 104"/>
                <a:gd name="T27" fmla="*/ 5 h 106"/>
                <a:gd name="T28" fmla="*/ 15 w 104"/>
                <a:gd name="T29" fmla="*/ 5 h 106"/>
                <a:gd name="T30" fmla="*/ 22 w 104"/>
                <a:gd name="T31" fmla="*/ 0 h 106"/>
                <a:gd name="T32" fmla="*/ 23 w 104"/>
                <a:gd name="T33" fmla="*/ 0 h 106"/>
                <a:gd name="T34" fmla="*/ 23 w 104"/>
                <a:gd name="T35" fmla="*/ 0 h 106"/>
                <a:gd name="T36" fmla="*/ 23 w 104"/>
                <a:gd name="T37" fmla="*/ 0 h 106"/>
                <a:gd name="T38" fmla="*/ 27 w 104"/>
                <a:gd name="T39" fmla="*/ 1 h 106"/>
                <a:gd name="T40" fmla="*/ 90 w 104"/>
                <a:gd name="T41" fmla="*/ 37 h 106"/>
                <a:gd name="T42" fmla="*/ 103 w 104"/>
                <a:gd name="T43" fmla="*/ 67 h 106"/>
                <a:gd name="T44" fmla="*/ 100 w 104"/>
                <a:gd name="T45" fmla="*/ 73 h 106"/>
                <a:gd name="T46" fmla="*/ 99 w 104"/>
                <a:gd name="T47" fmla="*/ 71 h 106"/>
                <a:gd name="T48" fmla="*/ 101 w 104"/>
                <a:gd name="T49" fmla="*/ 61 h 106"/>
                <a:gd name="T50" fmla="*/ 28 w 104"/>
                <a:gd name="T51" fmla="*/ 5 h 106"/>
                <a:gd name="T52" fmla="*/ 27 w 104"/>
                <a:gd name="T53" fmla="*/ 5 h 106"/>
                <a:gd name="T54" fmla="*/ 17 w 104"/>
                <a:gd name="T55" fmla="*/ 8 h 106"/>
                <a:gd name="T56" fmla="*/ 17 w 104"/>
                <a:gd name="T57" fmla="*/ 8 h 106"/>
                <a:gd name="T58" fmla="*/ 17 w 104"/>
                <a:gd name="T59" fmla="*/ 8 h 106"/>
                <a:gd name="T60" fmla="*/ 8 w 104"/>
                <a:gd name="T61" fmla="*/ 34 h 106"/>
                <a:gd name="T62" fmla="*/ 2 w 104"/>
                <a:gd name="T63" fmla="*/ 53 h 106"/>
                <a:gd name="T64" fmla="*/ 2 w 104"/>
                <a:gd name="T65" fmla="*/ 53 h 106"/>
                <a:gd name="T66" fmla="*/ 1 w 104"/>
                <a:gd name="T67" fmla="*/ 53 h 106"/>
                <a:gd name="T68" fmla="*/ 99 w 104"/>
                <a:gd name="T69" fmla="*/ 77 h 106"/>
                <a:gd name="T70" fmla="*/ 98 w 104"/>
                <a:gd name="T71" fmla="*/ 75 h 106"/>
                <a:gd name="T72" fmla="*/ 100 w 104"/>
                <a:gd name="T73" fmla="*/ 76 h 106"/>
                <a:gd name="T74" fmla="*/ 99 w 104"/>
                <a:gd name="T75" fmla="*/ 7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06">
                  <a:moveTo>
                    <a:pt x="84" y="103"/>
                  </a:moveTo>
                  <a:cubicBezTo>
                    <a:pt x="84" y="103"/>
                    <a:pt x="84" y="103"/>
                    <a:pt x="84" y="103"/>
                  </a:cubicBezTo>
                  <a:cubicBezTo>
                    <a:pt x="83" y="103"/>
                    <a:pt x="82" y="101"/>
                    <a:pt x="82" y="101"/>
                  </a:cubicBezTo>
                  <a:cubicBezTo>
                    <a:pt x="82" y="100"/>
                    <a:pt x="83" y="99"/>
                    <a:pt x="84" y="100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8" y="102"/>
                    <a:pt x="89" y="102"/>
                    <a:pt x="89" y="101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97" y="78"/>
                    <a:pt x="97" y="78"/>
                    <a:pt x="98" y="78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80"/>
                    <a:pt x="99" y="80"/>
                    <a:pt x="99" y="81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1" y="106"/>
                    <a:pt x="89" y="106"/>
                    <a:pt x="87" y="105"/>
                  </a:cubicBezTo>
                  <a:lnTo>
                    <a:pt x="84" y="103"/>
                  </a:lnTo>
                  <a:close/>
                  <a:moveTo>
                    <a:pt x="1" y="53"/>
                  </a:moveTo>
                  <a:cubicBezTo>
                    <a:pt x="1" y="53"/>
                    <a:pt x="1" y="53"/>
                    <a:pt x="1" y="53"/>
                  </a:cubicBezTo>
                  <a:cubicBezTo>
                    <a:pt x="0" y="52"/>
                    <a:pt x="0" y="52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6" y="1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8" y="42"/>
                    <a:pt x="104" y="53"/>
                    <a:pt x="104" y="63"/>
                  </a:cubicBezTo>
                  <a:cubicBezTo>
                    <a:pt x="104" y="64"/>
                    <a:pt x="104" y="66"/>
                    <a:pt x="103" y="67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4"/>
                    <a:pt x="101" y="74"/>
                    <a:pt x="100" y="73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1"/>
                    <a:pt x="99" y="71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101" y="64"/>
                    <a:pt x="101" y="62"/>
                    <a:pt x="101" y="61"/>
                  </a:cubicBezTo>
                  <a:cubicBezTo>
                    <a:pt x="101" y="53"/>
                    <a:pt x="96" y="44"/>
                    <a:pt x="90" y="4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3" y="2"/>
                    <a:pt x="19" y="4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lnTo>
                    <a:pt x="1" y="53"/>
                  </a:lnTo>
                  <a:close/>
                  <a:moveTo>
                    <a:pt x="99" y="77"/>
                  </a:moveTo>
                  <a:cubicBezTo>
                    <a:pt x="99" y="77"/>
                    <a:pt x="99" y="77"/>
                    <a:pt x="99" y="77"/>
                  </a:cubicBezTo>
                  <a:cubicBezTo>
                    <a:pt x="98" y="77"/>
                    <a:pt x="98" y="76"/>
                    <a:pt x="98" y="76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8" y="74"/>
                    <a:pt x="99" y="74"/>
                    <a:pt x="99" y="75"/>
                  </a:cubicBezTo>
                  <a:cubicBezTo>
                    <a:pt x="100" y="75"/>
                    <a:pt x="100" y="75"/>
                    <a:pt x="100" y="76"/>
                  </a:cubicBezTo>
                  <a:cubicBezTo>
                    <a:pt x="100" y="76"/>
                    <a:pt x="100" y="77"/>
                    <a:pt x="100" y="77"/>
                  </a:cubicBezTo>
                  <a:cubicBezTo>
                    <a:pt x="100" y="78"/>
                    <a:pt x="100" y="78"/>
                    <a:pt x="99" y="7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84" name="Freeform 283">
              <a:extLst>
                <a:ext uri="{FF2B5EF4-FFF2-40B4-BE49-F238E27FC236}">
                  <a16:creationId xmlns:a16="http://schemas.microsoft.com/office/drawing/2014/main" id="{FEC846C8-FC2D-486B-872F-975902B6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1999" y="9907535"/>
              <a:ext cx="55563" cy="38100"/>
            </a:xfrm>
            <a:custGeom>
              <a:avLst/>
              <a:gdLst>
                <a:gd name="T0" fmla="*/ 19 w 20"/>
                <a:gd name="T1" fmla="*/ 14 h 14"/>
                <a:gd name="T2" fmla="*/ 1 w 20"/>
                <a:gd name="T3" fmla="*/ 4 h 14"/>
                <a:gd name="T4" fmla="*/ 0 w 20"/>
                <a:gd name="T5" fmla="*/ 1 h 14"/>
                <a:gd name="T6" fmla="*/ 1 w 20"/>
                <a:gd name="T7" fmla="*/ 1 h 14"/>
                <a:gd name="T8" fmla="*/ 19 w 20"/>
                <a:gd name="T9" fmla="*/ 11 h 14"/>
                <a:gd name="T10" fmla="*/ 19 w 20"/>
                <a:gd name="T11" fmla="*/ 11 h 14"/>
                <a:gd name="T12" fmla="*/ 20 w 20"/>
                <a:gd name="T13" fmla="*/ 13 h 14"/>
                <a:gd name="T14" fmla="*/ 19 w 20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4">
                  <a:moveTo>
                    <a:pt x="19" y="1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2"/>
                    <a:pt x="20" y="13"/>
                  </a:cubicBezTo>
                  <a:cubicBezTo>
                    <a:pt x="20" y="14"/>
                    <a:pt x="20" y="14"/>
                    <a:pt x="19" y="1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89" name="Freeform 288">
              <a:extLst>
                <a:ext uri="{FF2B5EF4-FFF2-40B4-BE49-F238E27FC236}">
                  <a16:creationId xmlns:a16="http://schemas.microsoft.com/office/drawing/2014/main" id="{5C8BEBBC-CF67-4578-A304-7A385BEF4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9162" y="9731323"/>
              <a:ext cx="20638" cy="26988"/>
            </a:xfrm>
            <a:custGeom>
              <a:avLst/>
              <a:gdLst>
                <a:gd name="T0" fmla="*/ 7 w 7"/>
                <a:gd name="T1" fmla="*/ 7 h 10"/>
                <a:gd name="T2" fmla="*/ 3 w 7"/>
                <a:gd name="T3" fmla="*/ 9 h 10"/>
                <a:gd name="T4" fmla="*/ 0 w 7"/>
                <a:gd name="T5" fmla="*/ 3 h 10"/>
                <a:gd name="T6" fmla="*/ 3 w 7"/>
                <a:gd name="T7" fmla="*/ 1 h 10"/>
                <a:gd name="T8" fmla="*/ 7 w 7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7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2" y="8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5" y="2"/>
                    <a:pt x="7" y="5"/>
                    <a:pt x="7" y="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90" name="Freeform 289">
              <a:extLst>
                <a:ext uri="{FF2B5EF4-FFF2-40B4-BE49-F238E27FC236}">
                  <a16:creationId xmlns:a16="http://schemas.microsoft.com/office/drawing/2014/main" id="{409AA0B0-A15D-426A-A314-A9F43AAFE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1549" y="9728148"/>
              <a:ext cx="31750" cy="41275"/>
            </a:xfrm>
            <a:custGeom>
              <a:avLst/>
              <a:gdLst>
                <a:gd name="T0" fmla="*/ 10 w 11"/>
                <a:gd name="T1" fmla="*/ 10 h 15"/>
                <a:gd name="T2" fmla="*/ 6 w 11"/>
                <a:gd name="T3" fmla="*/ 14 h 15"/>
                <a:gd name="T4" fmla="*/ 0 w 11"/>
                <a:gd name="T5" fmla="*/ 6 h 15"/>
                <a:gd name="T6" fmla="*/ 4 w 11"/>
                <a:gd name="T7" fmla="*/ 1 h 15"/>
                <a:gd name="T8" fmla="*/ 10 w 11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10" y="10"/>
                  </a:moveTo>
                  <a:cubicBezTo>
                    <a:pt x="11" y="13"/>
                    <a:pt x="9" y="15"/>
                    <a:pt x="6" y="14"/>
                  </a:cubicBezTo>
                  <a:cubicBezTo>
                    <a:pt x="3" y="13"/>
                    <a:pt x="1" y="9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7" y="2"/>
                    <a:pt x="10" y="6"/>
                    <a:pt x="10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  <p:sp>
          <p:nvSpPr>
            <p:cNvPr id="91" name="Freeform 290">
              <a:extLst>
                <a:ext uri="{FF2B5EF4-FFF2-40B4-BE49-F238E27FC236}">
                  <a16:creationId xmlns:a16="http://schemas.microsoft.com/office/drawing/2014/main" id="{8548DEF5-AF28-440A-A3F7-64C83A9337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33912" y="9888485"/>
              <a:ext cx="165100" cy="182563"/>
            </a:xfrm>
            <a:custGeom>
              <a:avLst/>
              <a:gdLst>
                <a:gd name="T0" fmla="*/ 48 w 60"/>
                <a:gd name="T1" fmla="*/ 62 h 66"/>
                <a:gd name="T2" fmla="*/ 12 w 60"/>
                <a:gd name="T3" fmla="*/ 41 h 66"/>
                <a:gd name="T4" fmla="*/ 0 w 60"/>
                <a:gd name="T5" fmla="*/ 21 h 66"/>
                <a:gd name="T6" fmla="*/ 11 w 60"/>
                <a:gd name="T7" fmla="*/ 13 h 66"/>
                <a:gd name="T8" fmla="*/ 10 w 60"/>
                <a:gd name="T9" fmla="*/ 10 h 66"/>
                <a:gd name="T10" fmla="*/ 22 w 60"/>
                <a:gd name="T11" fmla="*/ 4 h 66"/>
                <a:gd name="T12" fmla="*/ 31 w 60"/>
                <a:gd name="T13" fmla="*/ 14 h 66"/>
                <a:gd name="T14" fmla="*/ 35 w 60"/>
                <a:gd name="T15" fmla="*/ 15 h 66"/>
                <a:gd name="T16" fmla="*/ 47 w 60"/>
                <a:gd name="T17" fmla="*/ 34 h 66"/>
                <a:gd name="T18" fmla="*/ 48 w 60"/>
                <a:gd name="T19" fmla="*/ 35 h 66"/>
                <a:gd name="T20" fmla="*/ 60 w 60"/>
                <a:gd name="T21" fmla="*/ 55 h 66"/>
                <a:gd name="T22" fmla="*/ 48 w 60"/>
                <a:gd name="T23" fmla="*/ 62 h 66"/>
                <a:gd name="T24" fmla="*/ 12 w 60"/>
                <a:gd name="T25" fmla="*/ 17 h 66"/>
                <a:gd name="T26" fmla="*/ 3 w 60"/>
                <a:gd name="T27" fmla="*/ 22 h 66"/>
                <a:gd name="T28" fmla="*/ 12 w 60"/>
                <a:gd name="T29" fmla="*/ 38 h 66"/>
                <a:gd name="T30" fmla="*/ 48 w 60"/>
                <a:gd name="T31" fmla="*/ 59 h 66"/>
                <a:gd name="T32" fmla="*/ 48 w 60"/>
                <a:gd name="T33" fmla="*/ 59 h 66"/>
                <a:gd name="T34" fmla="*/ 57 w 60"/>
                <a:gd name="T35" fmla="*/ 54 h 66"/>
                <a:gd name="T36" fmla="*/ 48 w 60"/>
                <a:gd name="T37" fmla="*/ 38 h 66"/>
                <a:gd name="T38" fmla="*/ 46 w 60"/>
                <a:gd name="T39" fmla="*/ 37 h 66"/>
                <a:gd name="T40" fmla="*/ 45 w 60"/>
                <a:gd name="T41" fmla="*/ 36 h 66"/>
                <a:gd name="T42" fmla="*/ 44 w 60"/>
                <a:gd name="T43" fmla="*/ 34 h 66"/>
                <a:gd name="T44" fmla="*/ 44 w 60"/>
                <a:gd name="T45" fmla="*/ 34 h 66"/>
                <a:gd name="T46" fmla="*/ 35 w 60"/>
                <a:gd name="T47" fmla="*/ 18 h 66"/>
                <a:gd name="T48" fmla="*/ 31 w 60"/>
                <a:gd name="T49" fmla="*/ 17 h 66"/>
                <a:gd name="T50" fmla="*/ 30 w 60"/>
                <a:gd name="T51" fmla="*/ 16 h 66"/>
                <a:gd name="T52" fmla="*/ 22 w 60"/>
                <a:gd name="T53" fmla="*/ 7 h 66"/>
                <a:gd name="T54" fmla="*/ 13 w 60"/>
                <a:gd name="T55" fmla="*/ 12 h 66"/>
                <a:gd name="T56" fmla="*/ 14 w 60"/>
                <a:gd name="T57" fmla="*/ 16 h 66"/>
                <a:gd name="T58" fmla="*/ 13 w 60"/>
                <a:gd name="T59" fmla="*/ 17 h 66"/>
                <a:gd name="T60" fmla="*/ 12 w 60"/>
                <a:gd name="T61" fmla="*/ 1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" h="66">
                  <a:moveTo>
                    <a:pt x="48" y="62"/>
                  </a:moveTo>
                  <a:cubicBezTo>
                    <a:pt x="12" y="41"/>
                    <a:pt x="12" y="41"/>
                    <a:pt x="12" y="41"/>
                  </a:cubicBezTo>
                  <a:cubicBezTo>
                    <a:pt x="6" y="37"/>
                    <a:pt x="0" y="28"/>
                    <a:pt x="0" y="21"/>
                  </a:cubicBezTo>
                  <a:cubicBezTo>
                    <a:pt x="0" y="14"/>
                    <a:pt x="5" y="11"/>
                    <a:pt x="11" y="13"/>
                  </a:cubicBezTo>
                  <a:cubicBezTo>
                    <a:pt x="11" y="12"/>
                    <a:pt x="10" y="11"/>
                    <a:pt x="10" y="10"/>
                  </a:cubicBezTo>
                  <a:cubicBezTo>
                    <a:pt x="10" y="3"/>
                    <a:pt x="16" y="0"/>
                    <a:pt x="22" y="4"/>
                  </a:cubicBezTo>
                  <a:cubicBezTo>
                    <a:pt x="26" y="6"/>
                    <a:pt x="29" y="9"/>
                    <a:pt x="31" y="14"/>
                  </a:cubicBezTo>
                  <a:cubicBezTo>
                    <a:pt x="32" y="14"/>
                    <a:pt x="34" y="14"/>
                    <a:pt x="35" y="15"/>
                  </a:cubicBezTo>
                  <a:cubicBezTo>
                    <a:pt x="41" y="19"/>
                    <a:pt x="46" y="27"/>
                    <a:pt x="47" y="34"/>
                  </a:cubicBezTo>
                  <a:cubicBezTo>
                    <a:pt x="47" y="34"/>
                    <a:pt x="48" y="34"/>
                    <a:pt x="48" y="35"/>
                  </a:cubicBezTo>
                  <a:cubicBezTo>
                    <a:pt x="55" y="38"/>
                    <a:pt x="60" y="48"/>
                    <a:pt x="60" y="55"/>
                  </a:cubicBezTo>
                  <a:cubicBezTo>
                    <a:pt x="60" y="63"/>
                    <a:pt x="55" y="66"/>
                    <a:pt x="48" y="62"/>
                  </a:cubicBezTo>
                  <a:close/>
                  <a:moveTo>
                    <a:pt x="12" y="17"/>
                  </a:moveTo>
                  <a:cubicBezTo>
                    <a:pt x="7" y="14"/>
                    <a:pt x="3" y="16"/>
                    <a:pt x="3" y="22"/>
                  </a:cubicBezTo>
                  <a:cubicBezTo>
                    <a:pt x="3" y="28"/>
                    <a:pt x="7" y="35"/>
                    <a:pt x="12" y="38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53" y="62"/>
                    <a:pt x="57" y="59"/>
                    <a:pt x="57" y="54"/>
                  </a:cubicBezTo>
                  <a:cubicBezTo>
                    <a:pt x="57" y="48"/>
                    <a:pt x="53" y="41"/>
                    <a:pt x="48" y="38"/>
                  </a:cubicBezTo>
                  <a:cubicBezTo>
                    <a:pt x="47" y="37"/>
                    <a:pt x="47" y="37"/>
                    <a:pt x="46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4" y="35"/>
                    <a:pt x="44" y="35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28"/>
                    <a:pt x="40" y="21"/>
                    <a:pt x="35" y="18"/>
                  </a:cubicBezTo>
                  <a:cubicBezTo>
                    <a:pt x="34" y="17"/>
                    <a:pt x="33" y="17"/>
                    <a:pt x="31" y="17"/>
                  </a:cubicBezTo>
                  <a:cubicBezTo>
                    <a:pt x="31" y="17"/>
                    <a:pt x="30" y="16"/>
                    <a:pt x="30" y="16"/>
                  </a:cubicBezTo>
                  <a:cubicBezTo>
                    <a:pt x="28" y="12"/>
                    <a:pt x="25" y="8"/>
                    <a:pt x="22" y="7"/>
                  </a:cubicBezTo>
                  <a:cubicBezTo>
                    <a:pt x="17" y="4"/>
                    <a:pt x="13" y="6"/>
                    <a:pt x="13" y="12"/>
                  </a:cubicBezTo>
                  <a:cubicBezTo>
                    <a:pt x="13" y="13"/>
                    <a:pt x="13" y="14"/>
                    <a:pt x="14" y="16"/>
                  </a:cubicBezTo>
                  <a:cubicBezTo>
                    <a:pt x="14" y="16"/>
                    <a:pt x="14" y="17"/>
                    <a:pt x="13" y="17"/>
                  </a:cubicBezTo>
                  <a:cubicBezTo>
                    <a:pt x="13" y="17"/>
                    <a:pt x="13" y="17"/>
                    <a:pt x="12" y="1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Open Sans Light"/>
              </a:endParaRPr>
            </a:p>
          </p:txBody>
        </p:sp>
      </p:grpSp>
      <p:sp>
        <p:nvSpPr>
          <p:cNvPr id="305" name="TextBox 304">
            <a:extLst>
              <a:ext uri="{FF2B5EF4-FFF2-40B4-BE49-F238E27FC236}">
                <a16:creationId xmlns:a16="http://schemas.microsoft.com/office/drawing/2014/main" id="{9815EB52-3517-468D-9E41-98452787265A}"/>
              </a:ext>
            </a:extLst>
          </p:cNvPr>
          <p:cNvSpPr txBox="1"/>
          <p:nvPr/>
        </p:nvSpPr>
        <p:spPr>
          <a:xfrm>
            <a:off x="641861" y="975827"/>
            <a:ext cx="340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A510E"/>
                </a:solidFill>
                <a:latin typeface="Helvetica" pitchFamily="2" charset="0"/>
              </a:rPr>
              <a:t>Våre</a:t>
            </a:r>
            <a:r>
              <a:rPr lang="en-US" sz="3600" dirty="0">
                <a:solidFill>
                  <a:srgbClr val="EA510E"/>
                </a:solidFill>
                <a:latin typeface="Helvetica" pitchFamily="2" charset="0"/>
              </a:rPr>
              <a:t> </a:t>
            </a:r>
            <a:r>
              <a:rPr lang="en-US" sz="3600" dirty="0" err="1">
                <a:solidFill>
                  <a:srgbClr val="EA510E"/>
                </a:solidFill>
                <a:latin typeface="Helvetica" pitchFamily="2" charset="0"/>
              </a:rPr>
              <a:t>flaggsaker</a:t>
            </a:r>
            <a:endParaRPr lang="en-US" sz="3600" dirty="0">
              <a:solidFill>
                <a:srgbClr val="EA510E"/>
              </a:solidFill>
              <a:latin typeface="Helvetica" pitchFamily="2" charset="0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E0380460-42DD-4366-99B0-0422C36EE797}"/>
              </a:ext>
            </a:extLst>
          </p:cNvPr>
          <p:cNvSpPr txBox="1"/>
          <p:nvPr/>
        </p:nvSpPr>
        <p:spPr>
          <a:xfrm>
            <a:off x="641861" y="2355464"/>
            <a:ext cx="4167407" cy="17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Hvert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heiser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flaggsak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2022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ekstra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oppmerksomhet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arbeidsglede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2023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tillitsvalgte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søkelyset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53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accel="14000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accel="14000" decel="86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accel="14000" decel="86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accel="14000" decel="86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14000" decel="86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accel="14000" decel="86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accel="14000" decel="86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accel="14000" decel="86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accel="14000" decel="86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accel="14000" decel="86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accel="14000" decel="86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accel="14000" decel="86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/>
      <p:bldP spid="319" grpId="0" animBg="1"/>
      <p:bldP spid="320" grpId="0" animBg="1"/>
      <p:bldP spid="3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>
            <a:extLst>
              <a:ext uri="{FF2B5EF4-FFF2-40B4-BE49-F238E27FC236}">
                <a16:creationId xmlns:a16="http://schemas.microsoft.com/office/drawing/2014/main" id="{37475A25-E8BC-49AA-8C3A-174882DEC19F}"/>
              </a:ext>
            </a:extLst>
          </p:cNvPr>
          <p:cNvSpPr txBox="1"/>
          <p:nvPr/>
        </p:nvSpPr>
        <p:spPr>
          <a:xfrm>
            <a:off x="668217" y="741509"/>
            <a:ext cx="499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Viktige</a:t>
            </a:r>
            <a:r>
              <a:rPr lang="en-US" sz="36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resultater</a:t>
            </a:r>
            <a:r>
              <a:rPr lang="en-US" sz="36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EC95213-7B0D-48AE-ABE0-E0418EC6B334}"/>
              </a:ext>
            </a:extLst>
          </p:cNvPr>
          <p:cNvSpPr txBox="1"/>
          <p:nvPr/>
        </p:nvSpPr>
        <p:spPr>
          <a:xfrm>
            <a:off x="664334" y="1818579"/>
            <a:ext cx="5431666" cy="2949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opplevde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heldigvis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store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antallet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masseoppsigelser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fryktet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kjølvannet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pandemien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Likevel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skapte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ettervirkningene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korona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redusert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økonomisk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vekst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følge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Ukraina-krigen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store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usikkerheter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økonomi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også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usikkerhet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forkant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lønnsoppgjøret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D5ED3E8-6D48-B548-8F37-9BF8A9762CBB}"/>
              </a:ext>
            </a:extLst>
          </p:cNvPr>
          <p:cNvSpPr/>
          <p:nvPr/>
        </p:nvSpPr>
        <p:spPr>
          <a:xfrm>
            <a:off x="7397145" y="565651"/>
            <a:ext cx="3906492" cy="5924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5A7B7FF4-770D-6842-B790-1872D2C21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6" r="22961"/>
          <a:stretch/>
        </p:blipFill>
        <p:spPr>
          <a:xfrm>
            <a:off x="7397145" y="565651"/>
            <a:ext cx="3906492" cy="3935951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90089A8D-7671-2E44-BB2A-6DAABEF2D085}"/>
              </a:ext>
            </a:extLst>
          </p:cNvPr>
          <p:cNvSpPr/>
          <p:nvPr/>
        </p:nvSpPr>
        <p:spPr>
          <a:xfrm>
            <a:off x="7513738" y="4675927"/>
            <a:ext cx="36733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Anneli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Nyberg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Anneli Nyberg, var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representert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forhandlingsdelegasjon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frontfaget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611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8" grpId="0"/>
          <p:bldP spid="139" grpId="0"/>
          <p:bldP spid="79" grpId="0" animBg="1"/>
          <p:bldP spid="8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8" grpId="0"/>
          <p:bldP spid="139" grpId="0"/>
          <p:bldP spid="79" grpId="0" animBg="1"/>
          <p:bldP spid="8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F6EA9A3B-B208-4446-87C5-92963C5C2862}"/>
              </a:ext>
            </a:extLst>
          </p:cNvPr>
          <p:cNvGrpSpPr/>
          <p:nvPr/>
        </p:nvGrpSpPr>
        <p:grpSpPr>
          <a:xfrm>
            <a:off x="2962279" y="3865401"/>
            <a:ext cx="3052584" cy="1489879"/>
            <a:chOff x="9486290" y="8161926"/>
            <a:chExt cx="6105963" cy="298014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15F8C8-FE58-4991-B7BE-E699C804DD36}"/>
                </a:ext>
              </a:extLst>
            </p:cNvPr>
            <p:cNvSpPr txBox="1"/>
            <p:nvPr/>
          </p:nvSpPr>
          <p:spPr>
            <a:xfrm>
              <a:off x="9486290" y="8161926"/>
              <a:ext cx="6105963" cy="2690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Leder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forhandlingsavdelingen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Turid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Svendsen,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samfunnsøkonom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Tonje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Krakeli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Sneen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og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forhandlingssjef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Kjell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Morten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C4DF057-89E5-4C45-82CB-29E8C0D2AA89}"/>
                </a:ext>
              </a:extLst>
            </p:cNvPr>
            <p:cNvCxnSpPr>
              <a:cxnSpLocks/>
            </p:cNvCxnSpPr>
            <p:nvPr/>
          </p:nvCxnSpPr>
          <p:spPr>
            <a:xfrm>
              <a:off x="9716188" y="11142070"/>
              <a:ext cx="1178431" cy="0"/>
            </a:xfrm>
            <a:prstGeom prst="line">
              <a:avLst/>
            </a:prstGeom>
            <a:ln w="63500">
              <a:solidFill>
                <a:srgbClr val="F15D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BA079A-D092-46D2-BAFD-4BFB80C650CB}"/>
              </a:ext>
            </a:extLst>
          </p:cNvPr>
          <p:cNvGrpSpPr/>
          <p:nvPr/>
        </p:nvGrpSpPr>
        <p:grpSpPr>
          <a:xfrm>
            <a:off x="6825717" y="1368144"/>
            <a:ext cx="2955118" cy="1607421"/>
            <a:chOff x="17251735" y="3386325"/>
            <a:chExt cx="5911006" cy="321525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2F4321-DFAE-4FDA-90FE-FA7F24D797FC}"/>
                </a:ext>
              </a:extLst>
            </p:cNvPr>
            <p:cNvSpPr txBox="1"/>
            <p:nvPr/>
          </p:nvSpPr>
          <p:spPr>
            <a:xfrm>
              <a:off x="17251735" y="3386325"/>
              <a:ext cx="5911006" cy="2690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Parat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fører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jevnlig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saker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Høyesterett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Slike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saker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styrker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vår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posisjon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som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fagforening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og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det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styrker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vår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kompetanse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B576720-5FA1-434A-A040-95B855687769}"/>
                </a:ext>
              </a:extLst>
            </p:cNvPr>
            <p:cNvCxnSpPr>
              <a:cxnSpLocks/>
            </p:cNvCxnSpPr>
            <p:nvPr/>
          </p:nvCxnSpPr>
          <p:spPr>
            <a:xfrm>
              <a:off x="17468721" y="6601582"/>
              <a:ext cx="1178432" cy="0"/>
            </a:xfrm>
            <a:prstGeom prst="line">
              <a:avLst/>
            </a:prstGeom>
            <a:ln w="63500">
              <a:solidFill>
                <a:srgbClr val="F15D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AC7CD92-FB15-4623-9CB6-37FBF842F3A1}"/>
              </a:ext>
            </a:extLst>
          </p:cNvPr>
          <p:cNvSpPr/>
          <p:nvPr/>
        </p:nvSpPr>
        <p:spPr>
          <a:xfrm>
            <a:off x="737324" y="6172637"/>
            <a:ext cx="10956625" cy="8913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68F434B-9707-3641-B43E-150B08B3B4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170" r="7170"/>
          <a:stretch/>
        </p:blipFill>
        <p:spPr>
          <a:xfrm>
            <a:off x="6397572" y="3429437"/>
            <a:ext cx="3504744" cy="2743200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21B1397-3624-F04F-A2A4-768D144032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3627" r="3627"/>
          <a:stretch/>
        </p:blipFill>
        <p:spPr>
          <a:xfrm>
            <a:off x="2842788" y="684713"/>
            <a:ext cx="3504744" cy="2743200"/>
          </a:xfr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028BF98F-9D59-496B-9C9B-5F7F0C8D1416}"/>
              </a:ext>
            </a:extLst>
          </p:cNvPr>
          <p:cNvSpPr/>
          <p:nvPr/>
        </p:nvSpPr>
        <p:spPr>
          <a:xfrm>
            <a:off x="4275706" y="3208101"/>
            <a:ext cx="632357" cy="2197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B783D252-C6D0-4015-8CAB-9A172FE26427}"/>
              </a:ext>
            </a:extLst>
          </p:cNvPr>
          <p:cNvSpPr/>
          <p:nvPr/>
        </p:nvSpPr>
        <p:spPr>
          <a:xfrm rot="10800000">
            <a:off x="7908853" y="3429470"/>
            <a:ext cx="632357" cy="2197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12713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FABDD9-9D95-274B-A6C4-0F1053F1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390201" y="0"/>
            <a:ext cx="14323229" cy="6927574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44AEEC2A-E4B0-4F22-8B67-9A7D365FAFD7}"/>
              </a:ext>
            </a:extLst>
          </p:cNvPr>
          <p:cNvSpPr>
            <a:spLocks/>
          </p:cNvSpPr>
          <p:nvPr/>
        </p:nvSpPr>
        <p:spPr bwMode="auto">
          <a:xfrm>
            <a:off x="-2" y="1"/>
            <a:ext cx="764129" cy="5202238"/>
          </a:xfrm>
          <a:custGeom>
            <a:avLst/>
            <a:gdLst>
              <a:gd name="T0" fmla="*/ 463 w 833"/>
              <a:gd name="T1" fmla="*/ 1390 h 1836"/>
              <a:gd name="T2" fmla="*/ 0 w 833"/>
              <a:gd name="T3" fmla="*/ 1836 h 1836"/>
              <a:gd name="T4" fmla="*/ 0 w 833"/>
              <a:gd name="T5" fmla="*/ 0 h 1836"/>
              <a:gd name="T6" fmla="*/ 633 w 833"/>
              <a:gd name="T7" fmla="*/ 644 h 1836"/>
              <a:gd name="T8" fmla="*/ 463 w 833"/>
              <a:gd name="T9" fmla="*/ 1390 h 1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836">
                <a:moveTo>
                  <a:pt x="463" y="1390"/>
                </a:moveTo>
                <a:cubicBezTo>
                  <a:pt x="301" y="1499"/>
                  <a:pt x="143" y="1650"/>
                  <a:pt x="0" y="1836"/>
                </a:cubicBezTo>
                <a:cubicBezTo>
                  <a:pt x="0" y="0"/>
                  <a:pt x="0" y="0"/>
                  <a:pt x="0" y="0"/>
                </a:cubicBezTo>
                <a:cubicBezTo>
                  <a:pt x="201" y="178"/>
                  <a:pt x="518" y="472"/>
                  <a:pt x="633" y="644"/>
                </a:cubicBezTo>
                <a:cubicBezTo>
                  <a:pt x="833" y="944"/>
                  <a:pt x="757" y="1192"/>
                  <a:pt x="463" y="1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algn="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64B9DCE-2143-4207-AF40-DA534CB1ABBC}"/>
              </a:ext>
            </a:extLst>
          </p:cNvPr>
          <p:cNvSpPr>
            <a:spLocks/>
          </p:cNvSpPr>
          <p:nvPr/>
        </p:nvSpPr>
        <p:spPr bwMode="auto">
          <a:xfrm>
            <a:off x="9324975" y="2719388"/>
            <a:ext cx="2867025" cy="4135438"/>
          </a:xfrm>
          <a:custGeom>
            <a:avLst/>
            <a:gdLst>
              <a:gd name="T0" fmla="*/ 1806 w 1806"/>
              <a:gd name="T1" fmla="*/ 0 h 2607"/>
              <a:gd name="T2" fmla="*/ 1806 w 1806"/>
              <a:gd name="T3" fmla="*/ 2607 h 2607"/>
              <a:gd name="T4" fmla="*/ 64 w 1806"/>
              <a:gd name="T5" fmla="*/ 2607 h 2607"/>
              <a:gd name="T6" fmla="*/ 138 w 1806"/>
              <a:gd name="T7" fmla="*/ 2103 h 2607"/>
              <a:gd name="T8" fmla="*/ 1332 w 1806"/>
              <a:gd name="T9" fmla="*/ 1515 h 2607"/>
              <a:gd name="T10" fmla="*/ 1656 w 1806"/>
              <a:gd name="T11" fmla="*/ 387 h 2607"/>
              <a:gd name="T12" fmla="*/ 1806 w 1806"/>
              <a:gd name="T13" fmla="*/ 0 h 2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06" h="2607">
                <a:moveTo>
                  <a:pt x="1806" y="0"/>
                </a:moveTo>
                <a:cubicBezTo>
                  <a:pt x="1806" y="2607"/>
                  <a:pt x="1806" y="2607"/>
                  <a:pt x="1806" y="2607"/>
                </a:cubicBezTo>
                <a:cubicBezTo>
                  <a:pt x="64" y="2607"/>
                  <a:pt x="64" y="2607"/>
                  <a:pt x="64" y="2607"/>
                </a:cubicBezTo>
                <a:cubicBezTo>
                  <a:pt x="0" y="2451"/>
                  <a:pt x="24" y="2273"/>
                  <a:pt x="138" y="2103"/>
                </a:cubicBezTo>
                <a:cubicBezTo>
                  <a:pt x="351" y="1787"/>
                  <a:pt x="1134" y="1659"/>
                  <a:pt x="1332" y="1515"/>
                </a:cubicBezTo>
                <a:cubicBezTo>
                  <a:pt x="1530" y="1371"/>
                  <a:pt x="1578" y="891"/>
                  <a:pt x="1656" y="387"/>
                </a:cubicBezTo>
                <a:cubicBezTo>
                  <a:pt x="1685" y="199"/>
                  <a:pt x="1740" y="78"/>
                  <a:pt x="1806" y="0"/>
                </a:cubicBezTo>
                <a:close/>
              </a:path>
            </a:pathLst>
          </a:custGeom>
          <a:solidFill>
            <a:srgbClr val="FF6C1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DF7022-543D-7A47-BE18-589014B5C58E}"/>
              </a:ext>
            </a:extLst>
          </p:cNvPr>
          <p:cNvSpPr/>
          <p:nvPr/>
        </p:nvSpPr>
        <p:spPr>
          <a:xfrm>
            <a:off x="764127" y="312792"/>
            <a:ext cx="5713246" cy="1257592"/>
          </a:xfrm>
          <a:prstGeom prst="rect">
            <a:avLst/>
          </a:prstGeom>
          <a:solidFill>
            <a:schemeClr val="bg1">
              <a:alpha val="8415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9C612-2C91-41C8-AAE5-8CE94FD9C364}"/>
              </a:ext>
            </a:extLst>
          </p:cNvPr>
          <p:cNvSpPr txBox="1"/>
          <p:nvPr/>
        </p:nvSpPr>
        <p:spPr>
          <a:xfrm>
            <a:off x="882032" y="421601"/>
            <a:ext cx="559534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pandemien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bakteppe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rette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søkelyset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mot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arbeidsglede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faktisk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betyr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arbeidstakere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rundt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7300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id="{99841764-C9C3-984A-B983-D3C748B10660}"/>
              </a:ext>
            </a:extLst>
          </p:cNvPr>
          <p:cNvSpPr/>
          <p:nvPr/>
        </p:nvSpPr>
        <p:spPr>
          <a:xfrm>
            <a:off x="112585" y="1704070"/>
            <a:ext cx="3835639" cy="1804663"/>
          </a:xfrm>
          <a:prstGeom prst="roundRect">
            <a:avLst>
              <a:gd name="adj" fmla="val 16954"/>
            </a:avLst>
          </a:prstGeom>
          <a:solidFill>
            <a:srgbClr val="FFFFFF"/>
          </a:solidFill>
          <a:ln>
            <a:noFill/>
          </a:ln>
          <a:effectLst>
            <a:outerShdw blurRad="787400" dist="38100" dir="5400000" sx="103000" sy="103000" algn="t" rotWithShape="0">
              <a:schemeClr val="bg2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25">
            <a:extLst>
              <a:ext uri="{FF2B5EF4-FFF2-40B4-BE49-F238E27FC236}">
                <a16:creationId xmlns:a16="http://schemas.microsoft.com/office/drawing/2014/main" id="{7D947AFF-9D9F-E84F-BF55-149F342F0DF3}"/>
              </a:ext>
            </a:extLst>
          </p:cNvPr>
          <p:cNvSpPr/>
          <p:nvPr/>
        </p:nvSpPr>
        <p:spPr>
          <a:xfrm>
            <a:off x="274724" y="1827377"/>
            <a:ext cx="1608590" cy="1556089"/>
          </a:xfrm>
          <a:prstGeom prst="roundRect">
            <a:avLst>
              <a:gd name="adj" fmla="val 50000"/>
            </a:avLst>
          </a:prstGeom>
          <a:solidFill>
            <a:srgbClr val="F15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58FF0B-49AA-1641-A483-56097DD82FDB}"/>
              </a:ext>
            </a:extLst>
          </p:cNvPr>
          <p:cNvSpPr txBox="1"/>
          <p:nvPr/>
        </p:nvSpPr>
        <p:spPr>
          <a:xfrm>
            <a:off x="5833403" y="10003744"/>
            <a:ext cx="6115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>
                    <a:alpha val="48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Praesent convallis nulla ut mi lobortis tincidunt. Etiam et hendrerit tortor. Nulla eu tristique magna. Praesent efficitur sollicitudin orci, id lacinia est sagittis ut.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4838E9-6BD6-F341-B7F1-A9827160E965}"/>
              </a:ext>
            </a:extLst>
          </p:cNvPr>
          <p:cNvSpPr txBox="1"/>
          <p:nvPr/>
        </p:nvSpPr>
        <p:spPr>
          <a:xfrm>
            <a:off x="2111473" y="1906138"/>
            <a:ext cx="160859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41.055</a:t>
            </a:r>
          </a:p>
          <a:p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ved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utgangen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av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2D6EF9-3EBD-B645-AE50-45644EEA714F}"/>
              </a:ext>
            </a:extLst>
          </p:cNvPr>
          <p:cNvSpPr/>
          <p:nvPr/>
        </p:nvSpPr>
        <p:spPr>
          <a:xfrm>
            <a:off x="3046202" y="30960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jobber for at du </a:t>
            </a:r>
            <a:r>
              <a:rPr lang="en-US" sz="28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</a:t>
            </a:r>
            <a:r>
              <a:rPr lang="en-US" sz="28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få</a:t>
            </a:r>
            <a:r>
              <a:rPr lang="en-US" sz="28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enda</a:t>
            </a:r>
            <a:r>
              <a:rPr lang="en-US" sz="28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bedre</a:t>
            </a:r>
            <a:r>
              <a:rPr lang="en-US" sz="28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arbeidsdag</a:t>
            </a:r>
            <a:r>
              <a:rPr lang="en-US" sz="28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800" dirty="0">
              <a:solidFill>
                <a:srgbClr val="EA510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4">
            <a:extLst>
              <a:ext uri="{FF2B5EF4-FFF2-40B4-BE49-F238E27FC236}">
                <a16:creationId xmlns:a16="http://schemas.microsoft.com/office/drawing/2014/main" id="{973C836E-7C54-A340-8608-FBED7DA4CD16}"/>
              </a:ext>
            </a:extLst>
          </p:cNvPr>
          <p:cNvSpPr/>
          <p:nvPr/>
        </p:nvSpPr>
        <p:spPr>
          <a:xfrm>
            <a:off x="4176383" y="1704070"/>
            <a:ext cx="3835639" cy="1804663"/>
          </a:xfrm>
          <a:prstGeom prst="roundRect">
            <a:avLst>
              <a:gd name="adj" fmla="val 16954"/>
            </a:avLst>
          </a:prstGeom>
          <a:solidFill>
            <a:srgbClr val="FFFFFF"/>
          </a:solidFill>
          <a:ln>
            <a:noFill/>
          </a:ln>
          <a:effectLst>
            <a:outerShdw blurRad="787400" dist="38100" dir="5400000" sx="103000" sy="103000" algn="t" rotWithShape="0">
              <a:schemeClr val="bg2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: Rounded Corners 25">
            <a:extLst>
              <a:ext uri="{FF2B5EF4-FFF2-40B4-BE49-F238E27FC236}">
                <a16:creationId xmlns:a16="http://schemas.microsoft.com/office/drawing/2014/main" id="{E1480C24-9546-194F-BB2D-C6A9D37B4A7E}"/>
              </a:ext>
            </a:extLst>
          </p:cNvPr>
          <p:cNvSpPr/>
          <p:nvPr/>
        </p:nvSpPr>
        <p:spPr>
          <a:xfrm>
            <a:off x="4338522" y="1827377"/>
            <a:ext cx="1608590" cy="1556089"/>
          </a:xfrm>
          <a:prstGeom prst="roundRect">
            <a:avLst>
              <a:gd name="adj" fmla="val 50000"/>
            </a:avLst>
          </a:prstGeom>
          <a:solidFill>
            <a:srgbClr val="F15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420354-D0AB-C347-A56A-CE68513BE53D}"/>
              </a:ext>
            </a:extLst>
          </p:cNvPr>
          <p:cNvSpPr txBox="1"/>
          <p:nvPr/>
        </p:nvSpPr>
        <p:spPr>
          <a:xfrm>
            <a:off x="6175271" y="1906138"/>
            <a:ext cx="178877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15D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2,3%</a:t>
            </a:r>
          </a:p>
          <a:p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økning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</a:t>
            </a:r>
            <a:r>
              <a:rPr lang="en-US" sz="1100" dirty="0" err="1">
                <a:latin typeface="Helvetica" pitchFamily="2" charset="0"/>
              </a:rPr>
              <a:t>medlemsmassen</a:t>
            </a:r>
            <a:r>
              <a:rPr lang="en-US" sz="1100" dirty="0">
                <a:latin typeface="Helvetica" pitchFamily="2" charset="0"/>
              </a:rPr>
              <a:t> </a:t>
            </a:r>
            <a:r>
              <a:rPr lang="en-US" sz="1100" dirty="0" err="1">
                <a:latin typeface="Helvetica" pitchFamily="2" charset="0"/>
              </a:rPr>
              <a:t>i</a:t>
            </a:r>
            <a:r>
              <a:rPr lang="en-US" sz="1100" dirty="0">
                <a:latin typeface="Helvetica" pitchFamily="2" charset="0"/>
              </a:rPr>
              <a:t> 2022</a:t>
            </a:r>
          </a:p>
        </p:txBody>
      </p: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4F6E3F84-D8E9-9D49-A8E0-6C9EF05DACA0}"/>
              </a:ext>
            </a:extLst>
          </p:cNvPr>
          <p:cNvSpPr/>
          <p:nvPr/>
        </p:nvSpPr>
        <p:spPr>
          <a:xfrm>
            <a:off x="8240181" y="1704070"/>
            <a:ext cx="3835639" cy="1804663"/>
          </a:xfrm>
          <a:prstGeom prst="roundRect">
            <a:avLst>
              <a:gd name="adj" fmla="val 16954"/>
            </a:avLst>
          </a:prstGeom>
          <a:solidFill>
            <a:srgbClr val="FFFFFF"/>
          </a:solidFill>
          <a:ln>
            <a:noFill/>
          </a:ln>
          <a:effectLst>
            <a:outerShdw blurRad="787400" dist="38100" dir="5400000" sx="103000" sy="103000" algn="t" rotWithShape="0">
              <a:schemeClr val="bg2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25">
            <a:extLst>
              <a:ext uri="{FF2B5EF4-FFF2-40B4-BE49-F238E27FC236}">
                <a16:creationId xmlns:a16="http://schemas.microsoft.com/office/drawing/2014/main" id="{F0E13EDF-82DF-A344-A8CC-8C5E5BCA1F7A}"/>
              </a:ext>
            </a:extLst>
          </p:cNvPr>
          <p:cNvSpPr/>
          <p:nvPr/>
        </p:nvSpPr>
        <p:spPr>
          <a:xfrm>
            <a:off x="8402320" y="1827377"/>
            <a:ext cx="1608590" cy="1556089"/>
          </a:xfrm>
          <a:prstGeom prst="roundRect">
            <a:avLst>
              <a:gd name="adj" fmla="val 50000"/>
            </a:avLst>
          </a:prstGeom>
          <a:solidFill>
            <a:srgbClr val="F15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AA0339-6494-394C-B835-EE0CF29623BC}"/>
              </a:ext>
            </a:extLst>
          </p:cNvPr>
          <p:cNvSpPr txBox="1"/>
          <p:nvPr/>
        </p:nvSpPr>
        <p:spPr>
          <a:xfrm>
            <a:off x="10239069" y="1906138"/>
            <a:ext cx="1608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48%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medlemmene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vært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oss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fem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lengre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D7476D67-7BF6-2F46-88FB-FF8084FDAD91}"/>
              </a:ext>
            </a:extLst>
          </p:cNvPr>
          <p:cNvSpPr/>
          <p:nvPr/>
        </p:nvSpPr>
        <p:spPr>
          <a:xfrm>
            <a:off x="2111474" y="3828795"/>
            <a:ext cx="3835639" cy="1804663"/>
          </a:xfrm>
          <a:prstGeom prst="roundRect">
            <a:avLst>
              <a:gd name="adj" fmla="val 16954"/>
            </a:avLst>
          </a:prstGeom>
          <a:solidFill>
            <a:srgbClr val="FFFFFF"/>
          </a:solidFill>
          <a:ln>
            <a:noFill/>
          </a:ln>
          <a:effectLst>
            <a:outerShdw blurRad="787400" dist="38100" dir="5400000" sx="103000" sy="103000" algn="t" rotWithShape="0">
              <a:schemeClr val="bg2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: Rounded Corners 25">
            <a:extLst>
              <a:ext uri="{FF2B5EF4-FFF2-40B4-BE49-F238E27FC236}">
                <a16:creationId xmlns:a16="http://schemas.microsoft.com/office/drawing/2014/main" id="{BC759783-D060-B844-8E0B-C707A50BD80C}"/>
              </a:ext>
            </a:extLst>
          </p:cNvPr>
          <p:cNvSpPr/>
          <p:nvPr/>
        </p:nvSpPr>
        <p:spPr>
          <a:xfrm>
            <a:off x="2273613" y="3952102"/>
            <a:ext cx="1608590" cy="1556089"/>
          </a:xfrm>
          <a:prstGeom prst="roundRect">
            <a:avLst>
              <a:gd name="adj" fmla="val 50000"/>
            </a:avLst>
          </a:prstGeom>
          <a:solidFill>
            <a:srgbClr val="F15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5368FD-EACC-5746-8DF2-DB2A1A95C513}"/>
              </a:ext>
            </a:extLst>
          </p:cNvPr>
          <p:cNvSpPr txBox="1"/>
          <p:nvPr/>
        </p:nvSpPr>
        <p:spPr>
          <a:xfrm>
            <a:off x="4110362" y="4030863"/>
            <a:ext cx="18367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15D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3.756</a:t>
            </a:r>
          </a:p>
          <a:p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tillitsvalgte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fremmer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medlemmenes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interesser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24">
            <a:extLst>
              <a:ext uri="{FF2B5EF4-FFF2-40B4-BE49-F238E27FC236}">
                <a16:creationId xmlns:a16="http://schemas.microsoft.com/office/drawing/2014/main" id="{853FB43F-D5BE-274A-BF68-BC89AC79CB4D}"/>
              </a:ext>
            </a:extLst>
          </p:cNvPr>
          <p:cNvSpPr/>
          <p:nvPr/>
        </p:nvSpPr>
        <p:spPr>
          <a:xfrm>
            <a:off x="6175272" y="3828795"/>
            <a:ext cx="3835639" cy="1804663"/>
          </a:xfrm>
          <a:prstGeom prst="roundRect">
            <a:avLst>
              <a:gd name="adj" fmla="val 16954"/>
            </a:avLst>
          </a:prstGeom>
          <a:solidFill>
            <a:srgbClr val="FFFFFF"/>
          </a:solidFill>
          <a:ln>
            <a:noFill/>
          </a:ln>
          <a:effectLst>
            <a:outerShdw blurRad="787400" dist="38100" dir="5400000" sx="103000" sy="103000" algn="t" rotWithShape="0">
              <a:schemeClr val="bg2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25">
            <a:extLst>
              <a:ext uri="{FF2B5EF4-FFF2-40B4-BE49-F238E27FC236}">
                <a16:creationId xmlns:a16="http://schemas.microsoft.com/office/drawing/2014/main" id="{39A85517-74D1-E24A-ADAC-8A9FB7E5043D}"/>
              </a:ext>
            </a:extLst>
          </p:cNvPr>
          <p:cNvSpPr/>
          <p:nvPr/>
        </p:nvSpPr>
        <p:spPr>
          <a:xfrm>
            <a:off x="6337411" y="3952102"/>
            <a:ext cx="1608590" cy="1556089"/>
          </a:xfrm>
          <a:prstGeom prst="roundRect">
            <a:avLst>
              <a:gd name="adj" fmla="val 50000"/>
            </a:avLst>
          </a:prstGeom>
          <a:solidFill>
            <a:srgbClr val="F15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1A1CC5-B44F-444C-AFA1-1D3D9373C3F7}"/>
              </a:ext>
            </a:extLst>
          </p:cNvPr>
          <p:cNvSpPr txBox="1"/>
          <p:nvPr/>
        </p:nvSpPr>
        <p:spPr>
          <a:xfrm>
            <a:off x="8174160" y="4030863"/>
            <a:ext cx="160859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  <a:p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regi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7E20A-F077-A147-8595-16B93BC0D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19" y="1986466"/>
            <a:ext cx="1219200" cy="139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20C28-718F-7246-846E-B08A6C1D5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559" y="2245320"/>
            <a:ext cx="1197375" cy="801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4CE0BC-C0BD-BC4A-B99B-1C667B054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387" y="2147439"/>
            <a:ext cx="948386" cy="9159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28A3E1E-4EBB-144A-AF21-A3E6620A2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149" y="4232868"/>
            <a:ext cx="891971" cy="891971"/>
          </a:xfrm>
          <a:prstGeom prst="rect">
            <a:avLst/>
          </a:prstGeom>
        </p:spPr>
      </p:pic>
      <p:pic>
        <p:nvPicPr>
          <p:cNvPr id="6" name="Graphic 5" descr="Chat bubble outline">
            <a:extLst>
              <a:ext uri="{FF2B5EF4-FFF2-40B4-BE49-F238E27FC236}">
                <a16:creationId xmlns:a16="http://schemas.microsoft.com/office/drawing/2014/main" id="{C8EC8928-0F7C-E54B-AB86-4947711B8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29032" y="4148883"/>
            <a:ext cx="1297752" cy="129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5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1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2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5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6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8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2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2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 p14:presetBounceEnd="8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5" dur="2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6" dur="2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8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9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30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8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35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36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8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39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40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 p14:presetBounceEnd="8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43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44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grpId="0" nodeType="withEffect" p14:presetBounceEnd="8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49" dur="2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50" dur="2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 p14:presetBounceEnd="8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53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54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 p14:presetBounceEnd="8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57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58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 p14:presetBounceEnd="8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61" dur="2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62" dur="2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grpId="0" nodeType="withEffect" p14:presetBounceEnd="8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65" dur="2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66" dur="2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 p14:presetBounceEnd="8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69" dur="2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70" dur="2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19" grpId="0"/>
          <p:bldP spid="27" grpId="0" animBg="1"/>
          <p:bldP spid="28" grpId="0" animBg="1"/>
          <p:bldP spid="29" grpId="0"/>
          <p:bldP spid="30" grpId="0" animBg="1"/>
          <p:bldP spid="31" grpId="0" animBg="1"/>
          <p:bldP spid="32" grpId="0"/>
          <p:bldP spid="33" grpId="0" animBg="1"/>
          <p:bldP spid="34" grpId="0" animBg="1"/>
          <p:bldP spid="35" grpId="0"/>
          <p:bldP spid="36" grpId="0" animBg="1"/>
          <p:bldP spid="37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2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2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2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2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2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2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2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19" grpId="0"/>
          <p:bldP spid="27" grpId="0" animBg="1"/>
          <p:bldP spid="28" grpId="0" animBg="1"/>
          <p:bldP spid="29" grpId="0"/>
          <p:bldP spid="30" grpId="0" animBg="1"/>
          <p:bldP spid="31" grpId="0" animBg="1"/>
          <p:bldP spid="32" grpId="0"/>
          <p:bldP spid="33" grpId="0" animBg="1"/>
          <p:bldP spid="34" grpId="0" animBg="1"/>
          <p:bldP spid="35" grpId="0"/>
          <p:bldP spid="36" grpId="0" animBg="1"/>
          <p:bldP spid="37" grpId="0" animBg="1"/>
          <p:bldP spid="3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FABDD9-9D95-274B-A6C4-0F1053F1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75423" y="0"/>
            <a:ext cx="13342845" cy="6889442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44AEEC2A-E4B0-4F22-8B67-9A7D365FAFD7}"/>
              </a:ext>
            </a:extLst>
          </p:cNvPr>
          <p:cNvSpPr>
            <a:spLocks/>
          </p:cNvSpPr>
          <p:nvPr/>
        </p:nvSpPr>
        <p:spPr bwMode="auto">
          <a:xfrm>
            <a:off x="-2" y="1"/>
            <a:ext cx="764129" cy="5202238"/>
          </a:xfrm>
          <a:custGeom>
            <a:avLst/>
            <a:gdLst>
              <a:gd name="T0" fmla="*/ 463 w 833"/>
              <a:gd name="T1" fmla="*/ 1390 h 1836"/>
              <a:gd name="T2" fmla="*/ 0 w 833"/>
              <a:gd name="T3" fmla="*/ 1836 h 1836"/>
              <a:gd name="T4" fmla="*/ 0 w 833"/>
              <a:gd name="T5" fmla="*/ 0 h 1836"/>
              <a:gd name="T6" fmla="*/ 633 w 833"/>
              <a:gd name="T7" fmla="*/ 644 h 1836"/>
              <a:gd name="T8" fmla="*/ 463 w 833"/>
              <a:gd name="T9" fmla="*/ 1390 h 1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836">
                <a:moveTo>
                  <a:pt x="463" y="1390"/>
                </a:moveTo>
                <a:cubicBezTo>
                  <a:pt x="301" y="1499"/>
                  <a:pt x="143" y="1650"/>
                  <a:pt x="0" y="1836"/>
                </a:cubicBezTo>
                <a:cubicBezTo>
                  <a:pt x="0" y="0"/>
                  <a:pt x="0" y="0"/>
                  <a:pt x="0" y="0"/>
                </a:cubicBezTo>
                <a:cubicBezTo>
                  <a:pt x="201" y="178"/>
                  <a:pt x="518" y="472"/>
                  <a:pt x="633" y="644"/>
                </a:cubicBezTo>
                <a:cubicBezTo>
                  <a:pt x="833" y="944"/>
                  <a:pt x="757" y="1192"/>
                  <a:pt x="463" y="1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algn="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64B9DCE-2143-4207-AF40-DA534CB1ABBC}"/>
              </a:ext>
            </a:extLst>
          </p:cNvPr>
          <p:cNvSpPr>
            <a:spLocks/>
          </p:cNvSpPr>
          <p:nvPr/>
        </p:nvSpPr>
        <p:spPr bwMode="auto">
          <a:xfrm>
            <a:off x="9324975" y="2719388"/>
            <a:ext cx="2867025" cy="4135438"/>
          </a:xfrm>
          <a:custGeom>
            <a:avLst/>
            <a:gdLst>
              <a:gd name="T0" fmla="*/ 1806 w 1806"/>
              <a:gd name="T1" fmla="*/ 0 h 2607"/>
              <a:gd name="T2" fmla="*/ 1806 w 1806"/>
              <a:gd name="T3" fmla="*/ 2607 h 2607"/>
              <a:gd name="T4" fmla="*/ 64 w 1806"/>
              <a:gd name="T5" fmla="*/ 2607 h 2607"/>
              <a:gd name="T6" fmla="*/ 138 w 1806"/>
              <a:gd name="T7" fmla="*/ 2103 h 2607"/>
              <a:gd name="T8" fmla="*/ 1332 w 1806"/>
              <a:gd name="T9" fmla="*/ 1515 h 2607"/>
              <a:gd name="T10" fmla="*/ 1656 w 1806"/>
              <a:gd name="T11" fmla="*/ 387 h 2607"/>
              <a:gd name="T12" fmla="*/ 1806 w 1806"/>
              <a:gd name="T13" fmla="*/ 0 h 2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06" h="2607">
                <a:moveTo>
                  <a:pt x="1806" y="0"/>
                </a:moveTo>
                <a:cubicBezTo>
                  <a:pt x="1806" y="2607"/>
                  <a:pt x="1806" y="2607"/>
                  <a:pt x="1806" y="2607"/>
                </a:cubicBezTo>
                <a:cubicBezTo>
                  <a:pt x="64" y="2607"/>
                  <a:pt x="64" y="2607"/>
                  <a:pt x="64" y="2607"/>
                </a:cubicBezTo>
                <a:cubicBezTo>
                  <a:pt x="0" y="2451"/>
                  <a:pt x="24" y="2273"/>
                  <a:pt x="138" y="2103"/>
                </a:cubicBezTo>
                <a:cubicBezTo>
                  <a:pt x="351" y="1787"/>
                  <a:pt x="1134" y="1659"/>
                  <a:pt x="1332" y="1515"/>
                </a:cubicBezTo>
                <a:cubicBezTo>
                  <a:pt x="1530" y="1371"/>
                  <a:pt x="1578" y="891"/>
                  <a:pt x="1656" y="387"/>
                </a:cubicBezTo>
                <a:cubicBezTo>
                  <a:pt x="1685" y="199"/>
                  <a:pt x="1740" y="78"/>
                  <a:pt x="1806" y="0"/>
                </a:cubicBezTo>
                <a:close/>
              </a:path>
            </a:pathLst>
          </a:custGeom>
          <a:solidFill>
            <a:srgbClr val="FF6C1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DF7022-543D-7A47-BE18-589014B5C58E}"/>
              </a:ext>
            </a:extLst>
          </p:cNvPr>
          <p:cNvSpPr/>
          <p:nvPr/>
        </p:nvSpPr>
        <p:spPr>
          <a:xfrm>
            <a:off x="-693420" y="5908205"/>
            <a:ext cx="12885420" cy="976438"/>
          </a:xfrm>
          <a:prstGeom prst="rect">
            <a:avLst/>
          </a:prstGeom>
          <a:solidFill>
            <a:srgbClr val="FF6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9C612-2C91-41C8-AAE5-8CE94FD9C364}"/>
              </a:ext>
            </a:extLst>
          </p:cNvPr>
          <p:cNvSpPr txBox="1"/>
          <p:nvPr/>
        </p:nvSpPr>
        <p:spPr>
          <a:xfrm>
            <a:off x="476250" y="6058830"/>
            <a:ext cx="113690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fikk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tilgang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nye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studioer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dette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mulighet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ytterligere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forbedre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produksjonen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video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podcast. Her er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ansatt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Ulrik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Øen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Johnsen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podcast-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studioet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259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val 134">
            <a:extLst>
              <a:ext uri="{FF2B5EF4-FFF2-40B4-BE49-F238E27FC236}">
                <a16:creationId xmlns:a16="http://schemas.microsoft.com/office/drawing/2014/main" id="{C56BC75F-98A1-456C-91CB-11FB8E89E5EF}"/>
              </a:ext>
            </a:extLst>
          </p:cNvPr>
          <p:cNvSpPr/>
          <p:nvPr/>
        </p:nvSpPr>
        <p:spPr>
          <a:xfrm>
            <a:off x="6277839" y="1089646"/>
            <a:ext cx="4876145" cy="4876145"/>
          </a:xfrm>
          <a:prstGeom prst="ellipse">
            <a:avLst/>
          </a:prstGeom>
          <a:solidFill>
            <a:srgbClr val="DD4925"/>
          </a:solidFill>
          <a:ln>
            <a:noFill/>
          </a:ln>
          <a:effectLst>
            <a:outerShdw blurRad="1270000" sx="105000" sy="105000" algn="ctr" rotWithShape="0">
              <a:schemeClr val="accent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FE7FCA-F775-4E18-804D-08D7E7620050}"/>
              </a:ext>
            </a:extLst>
          </p:cNvPr>
          <p:cNvGrpSpPr/>
          <p:nvPr/>
        </p:nvGrpSpPr>
        <p:grpSpPr>
          <a:xfrm>
            <a:off x="6757166" y="1660099"/>
            <a:ext cx="3906511" cy="3630033"/>
            <a:chOff x="13516091" y="3319738"/>
            <a:chExt cx="7814039" cy="726101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63EF806-F967-4621-933A-C116E4C4FE30}"/>
                </a:ext>
              </a:extLst>
            </p:cNvPr>
            <p:cNvSpPr/>
            <p:nvPr/>
          </p:nvSpPr>
          <p:spPr>
            <a:xfrm>
              <a:off x="13516091" y="3319738"/>
              <a:ext cx="7814039" cy="7261011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352DB12-32B7-458C-AF05-558F944E849C}"/>
                </a:ext>
              </a:extLst>
            </p:cNvPr>
            <p:cNvSpPr/>
            <p:nvPr/>
          </p:nvSpPr>
          <p:spPr>
            <a:xfrm>
              <a:off x="13697025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52E58BC-F7FD-4362-9C60-5141DBB9E767}"/>
                </a:ext>
              </a:extLst>
            </p:cNvPr>
            <p:cNvSpPr/>
            <p:nvPr/>
          </p:nvSpPr>
          <p:spPr>
            <a:xfrm>
              <a:off x="13939735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6E7C003-E10B-4FB4-B236-A283BBF555EA}"/>
                </a:ext>
              </a:extLst>
            </p:cNvPr>
            <p:cNvSpPr/>
            <p:nvPr/>
          </p:nvSpPr>
          <p:spPr>
            <a:xfrm>
              <a:off x="14182276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918D0FC-78D3-4EEB-9E8A-228CDBBC74D9}"/>
                </a:ext>
              </a:extLst>
            </p:cNvPr>
            <p:cNvSpPr/>
            <p:nvPr/>
          </p:nvSpPr>
          <p:spPr>
            <a:xfrm>
              <a:off x="13990851" y="4201383"/>
              <a:ext cx="829346" cy="304658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3AF4FE-49BE-4553-B9E0-41A0DA6BB375}"/>
                </a:ext>
              </a:extLst>
            </p:cNvPr>
            <p:cNvSpPr/>
            <p:nvPr/>
          </p:nvSpPr>
          <p:spPr>
            <a:xfrm>
              <a:off x="15107422" y="4201383"/>
              <a:ext cx="1320184" cy="304658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49359C-2254-481D-B4D2-B03990BAF77C}"/>
                </a:ext>
              </a:extLst>
            </p:cNvPr>
            <p:cNvSpPr/>
            <p:nvPr/>
          </p:nvSpPr>
          <p:spPr>
            <a:xfrm>
              <a:off x="16727016" y="4201383"/>
              <a:ext cx="829346" cy="304658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96D7D49-1218-4461-A4B0-CFF772B27BFB}"/>
              </a:ext>
            </a:extLst>
          </p:cNvPr>
          <p:cNvGrpSpPr/>
          <p:nvPr/>
        </p:nvGrpSpPr>
        <p:grpSpPr>
          <a:xfrm>
            <a:off x="6529968" y="3749872"/>
            <a:ext cx="1794579" cy="1131478"/>
            <a:chOff x="13061636" y="7499828"/>
            <a:chExt cx="3589625" cy="2263250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DA7901C4-2636-4FF1-9EB0-F45E9FAC38A0}"/>
                </a:ext>
              </a:extLst>
            </p:cNvPr>
            <p:cNvSpPr/>
            <p:nvPr/>
          </p:nvSpPr>
          <p:spPr>
            <a:xfrm>
              <a:off x="13061636" y="7499828"/>
              <a:ext cx="3589625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9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bg2">
                  <a:lumMod val="50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4" name="Circle: Hollow 103">
              <a:extLst>
                <a:ext uri="{FF2B5EF4-FFF2-40B4-BE49-F238E27FC236}">
                  <a16:creationId xmlns:a16="http://schemas.microsoft.com/office/drawing/2014/main" id="{E97C4760-DB52-4351-954E-BE1D021A6EBB}"/>
                </a:ext>
              </a:extLst>
            </p:cNvPr>
            <p:cNvSpPr/>
            <p:nvPr/>
          </p:nvSpPr>
          <p:spPr>
            <a:xfrm>
              <a:off x="13216402" y="8704918"/>
              <a:ext cx="879407" cy="879407"/>
            </a:xfrm>
            <a:prstGeom prst="donu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5" name="Circle: Hollow 104">
              <a:extLst>
                <a:ext uri="{FF2B5EF4-FFF2-40B4-BE49-F238E27FC236}">
                  <a16:creationId xmlns:a16="http://schemas.microsoft.com/office/drawing/2014/main" id="{D8F57103-12F5-45F6-9637-69266AAD2436}"/>
                </a:ext>
              </a:extLst>
            </p:cNvPr>
            <p:cNvSpPr/>
            <p:nvPr/>
          </p:nvSpPr>
          <p:spPr>
            <a:xfrm>
              <a:off x="15210022" y="7655343"/>
              <a:ext cx="1123837" cy="1123837"/>
            </a:xfrm>
            <a:prstGeom prst="donut">
              <a:avLst>
                <a:gd name="adj" fmla="val 14183"/>
              </a:avLst>
            </a:prstGeom>
            <a:solidFill>
              <a:schemeClr val="accent3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4B09584-B5DA-431F-9DB5-935C632639BF}"/>
                </a:ext>
              </a:extLst>
            </p:cNvPr>
            <p:cNvSpPr/>
            <p:nvPr/>
          </p:nvSpPr>
          <p:spPr>
            <a:xfrm>
              <a:off x="13611530" y="7856831"/>
              <a:ext cx="2489837" cy="387586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BDE8A270-57A2-40FE-AEA1-2A3439C82592}"/>
                </a:ext>
              </a:extLst>
            </p:cNvPr>
            <p:cNvSpPr/>
            <p:nvPr/>
          </p:nvSpPr>
          <p:spPr>
            <a:xfrm>
              <a:off x="13487038" y="8495063"/>
              <a:ext cx="2738821" cy="387586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4F3437C-0896-460E-B663-61EE486FDC7A}"/>
              </a:ext>
            </a:extLst>
          </p:cNvPr>
          <p:cNvGrpSpPr/>
          <p:nvPr/>
        </p:nvGrpSpPr>
        <p:grpSpPr>
          <a:xfrm>
            <a:off x="8578613" y="3749872"/>
            <a:ext cx="2274010" cy="1131478"/>
            <a:chOff x="17159459" y="7499828"/>
            <a:chExt cx="4548613" cy="226325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E4A6AE35-EC4F-4CF8-87FE-512E63D7F6C9}"/>
                </a:ext>
              </a:extLst>
            </p:cNvPr>
            <p:cNvSpPr/>
            <p:nvPr/>
          </p:nvSpPr>
          <p:spPr>
            <a:xfrm>
              <a:off x="17159459" y="7499828"/>
              <a:ext cx="4548613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9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bg2">
                  <a:lumMod val="50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903EF00-59C4-4ED6-9536-19D6CF313DE9}"/>
                </a:ext>
              </a:extLst>
            </p:cNvPr>
            <p:cNvSpPr/>
            <p:nvPr/>
          </p:nvSpPr>
          <p:spPr>
            <a:xfrm>
              <a:off x="17579076" y="7920338"/>
              <a:ext cx="1422229" cy="1422229"/>
            </a:xfrm>
            <a:prstGeom prst="ellipse">
              <a:avLst/>
            </a:prstGeom>
            <a:gradFill>
              <a:gsLst>
                <a:gs pos="37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38200" sx="102000" sy="102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09">
                <a:defRPr/>
              </a:pPr>
              <a:r>
                <a:rPr lang="en-US" sz="4799">
                  <a:solidFill>
                    <a:srgbClr val="FFFFFF"/>
                  </a:solidFill>
                  <a:latin typeface="Designball-Electronic-Device-01" pitchFamily="2" charset="0"/>
                  <a:ea typeface="Open Sans" panose="020B0606030504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0777C3A-B058-438E-8C30-D9C9C8C718AB}"/>
                </a:ext>
              </a:extLst>
            </p:cNvPr>
            <p:cNvGrpSpPr/>
            <p:nvPr/>
          </p:nvGrpSpPr>
          <p:grpSpPr>
            <a:xfrm>
              <a:off x="19420922" y="8370717"/>
              <a:ext cx="1704756" cy="548082"/>
              <a:chOff x="14704227" y="6624791"/>
              <a:chExt cx="1058091" cy="340178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B3E5C85-DA3F-4B54-917C-86207FEC877E}"/>
                  </a:ext>
                </a:extLst>
              </p:cNvPr>
              <p:cNvCxnSpPr/>
              <p:nvPr/>
            </p:nvCxnSpPr>
            <p:spPr>
              <a:xfrm>
                <a:off x="14704227" y="6624791"/>
                <a:ext cx="1058091" cy="0"/>
              </a:xfrm>
              <a:prstGeom prst="line">
                <a:avLst/>
              </a:prstGeom>
              <a:ln w="85725" cap="rnd">
                <a:solidFill>
                  <a:srgbClr val="FFFF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30CD25D2-20F3-4509-9FA0-0FFB17354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04227" y="6847948"/>
                <a:ext cx="406853" cy="0"/>
              </a:xfrm>
              <a:prstGeom prst="line">
                <a:avLst/>
              </a:prstGeom>
              <a:ln w="85725" cap="rnd">
                <a:solidFill>
                  <a:srgbClr val="FFFF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4C85C5D-7B10-4417-AE92-F893C660C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04227" y="6964969"/>
                <a:ext cx="674914" cy="0"/>
              </a:xfrm>
              <a:prstGeom prst="line">
                <a:avLst/>
              </a:prstGeom>
              <a:ln w="85725" cap="rnd">
                <a:solidFill>
                  <a:srgbClr val="FFFF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3FD28F-B29E-4D60-880E-1262CDA954FB}"/>
              </a:ext>
            </a:extLst>
          </p:cNvPr>
          <p:cNvGrpSpPr/>
          <p:nvPr/>
        </p:nvGrpSpPr>
        <p:grpSpPr>
          <a:xfrm>
            <a:off x="6529968" y="2437403"/>
            <a:ext cx="1794579" cy="1131478"/>
            <a:chOff x="13061636" y="4874548"/>
            <a:chExt cx="3589625" cy="2263250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03E2DBE0-6C4D-406E-972D-66FCAB113270}"/>
                </a:ext>
              </a:extLst>
            </p:cNvPr>
            <p:cNvSpPr/>
            <p:nvPr/>
          </p:nvSpPr>
          <p:spPr>
            <a:xfrm>
              <a:off x="13061636" y="4874548"/>
              <a:ext cx="3589625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accent1"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CFD14B0-E5BB-4F66-9D1C-3D79A552CCFC}"/>
                </a:ext>
              </a:extLst>
            </p:cNvPr>
            <p:cNvSpPr/>
            <p:nvPr/>
          </p:nvSpPr>
          <p:spPr>
            <a:xfrm>
              <a:off x="13638124" y="5319967"/>
              <a:ext cx="1216953" cy="41964"/>
            </a:xfrm>
            <a:custGeom>
              <a:avLst/>
              <a:gdLst>
                <a:gd name="connsiteX0" fmla="*/ 816102 w 828675"/>
                <a:gd name="connsiteY0" fmla="*/ 32385 h 28575"/>
                <a:gd name="connsiteX1" fmla="*/ 16192 w 828675"/>
                <a:gd name="connsiteY1" fmla="*/ 32385 h 28575"/>
                <a:gd name="connsiteX2" fmla="*/ 0 w 828675"/>
                <a:gd name="connsiteY2" fmla="*/ 16192 h 28575"/>
                <a:gd name="connsiteX3" fmla="*/ 16192 w 828675"/>
                <a:gd name="connsiteY3" fmla="*/ 0 h 28575"/>
                <a:gd name="connsiteX4" fmla="*/ 816007 w 828675"/>
                <a:gd name="connsiteY4" fmla="*/ 0 h 28575"/>
                <a:gd name="connsiteX5" fmla="*/ 832199 w 828675"/>
                <a:gd name="connsiteY5" fmla="*/ 16192 h 28575"/>
                <a:gd name="connsiteX6" fmla="*/ 816102 w 828675"/>
                <a:gd name="connsiteY6" fmla="*/ 3238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75" h="28575">
                  <a:moveTo>
                    <a:pt x="816102" y="32385"/>
                  </a:moveTo>
                  <a:lnTo>
                    <a:pt x="16192" y="32385"/>
                  </a:lnTo>
                  <a:cubicBezTo>
                    <a:pt x="7239" y="32385"/>
                    <a:pt x="0" y="25146"/>
                    <a:pt x="0" y="16192"/>
                  </a:cubicBezTo>
                  <a:cubicBezTo>
                    <a:pt x="0" y="7239"/>
                    <a:pt x="7239" y="0"/>
                    <a:pt x="16192" y="0"/>
                  </a:cubicBezTo>
                  <a:lnTo>
                    <a:pt x="816007" y="0"/>
                  </a:lnTo>
                  <a:cubicBezTo>
                    <a:pt x="824960" y="0"/>
                    <a:pt x="832199" y="7239"/>
                    <a:pt x="832199" y="16192"/>
                  </a:cubicBezTo>
                  <a:cubicBezTo>
                    <a:pt x="832199" y="25146"/>
                    <a:pt x="824960" y="32385"/>
                    <a:pt x="816102" y="3238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6DC97B4-521F-42AF-90D2-43AB0CBF3C07}"/>
                </a:ext>
              </a:extLst>
            </p:cNvPr>
            <p:cNvSpPr/>
            <p:nvPr/>
          </p:nvSpPr>
          <p:spPr>
            <a:xfrm>
              <a:off x="13630149" y="5566714"/>
              <a:ext cx="1986291" cy="55952"/>
            </a:xfrm>
            <a:custGeom>
              <a:avLst/>
              <a:gdLst>
                <a:gd name="connsiteX0" fmla="*/ 1336548 w 1352550"/>
                <a:gd name="connsiteY0" fmla="*/ 43244 h 38100"/>
                <a:gd name="connsiteX1" fmla="*/ 21622 w 1352550"/>
                <a:gd name="connsiteY1" fmla="*/ 43244 h 38100"/>
                <a:gd name="connsiteX2" fmla="*/ 0 w 1352550"/>
                <a:gd name="connsiteY2" fmla="*/ 21622 h 38100"/>
                <a:gd name="connsiteX3" fmla="*/ 21622 w 1352550"/>
                <a:gd name="connsiteY3" fmla="*/ 0 h 38100"/>
                <a:gd name="connsiteX4" fmla="*/ 1336548 w 1352550"/>
                <a:gd name="connsiteY4" fmla="*/ 0 h 38100"/>
                <a:gd name="connsiteX5" fmla="*/ 1358170 w 1352550"/>
                <a:gd name="connsiteY5" fmla="*/ 21622 h 38100"/>
                <a:gd name="connsiteX6" fmla="*/ 1336548 w 1352550"/>
                <a:gd name="connsiteY6" fmla="*/ 432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50" h="38100">
                  <a:moveTo>
                    <a:pt x="1336548" y="43244"/>
                  </a:moveTo>
                  <a:lnTo>
                    <a:pt x="21622" y="43244"/>
                  </a:lnTo>
                  <a:cubicBezTo>
                    <a:pt x="9716" y="43244"/>
                    <a:pt x="0" y="33623"/>
                    <a:pt x="0" y="21622"/>
                  </a:cubicBezTo>
                  <a:cubicBezTo>
                    <a:pt x="0" y="9620"/>
                    <a:pt x="9620" y="0"/>
                    <a:pt x="21622" y="0"/>
                  </a:cubicBezTo>
                  <a:lnTo>
                    <a:pt x="1336548" y="0"/>
                  </a:lnTo>
                  <a:cubicBezTo>
                    <a:pt x="1348454" y="0"/>
                    <a:pt x="1358170" y="9620"/>
                    <a:pt x="1358170" y="21622"/>
                  </a:cubicBezTo>
                  <a:cubicBezTo>
                    <a:pt x="1358170" y="33623"/>
                    <a:pt x="1348454" y="43244"/>
                    <a:pt x="1336548" y="43244"/>
                  </a:cubicBezTo>
                  <a:close/>
                </a:path>
              </a:pathLst>
            </a:custGeom>
            <a:solidFill>
              <a:srgbClr val="ECF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9C7A15-CE3F-4F1D-AE8E-D0A7919C74CA}"/>
                </a:ext>
              </a:extLst>
            </p:cNvPr>
            <p:cNvSpPr/>
            <p:nvPr/>
          </p:nvSpPr>
          <p:spPr>
            <a:xfrm>
              <a:off x="13630149" y="5821574"/>
              <a:ext cx="1454748" cy="55952"/>
            </a:xfrm>
            <a:custGeom>
              <a:avLst/>
              <a:gdLst>
                <a:gd name="connsiteX0" fmla="*/ 973741 w 990600"/>
                <a:gd name="connsiteY0" fmla="*/ 43244 h 38100"/>
                <a:gd name="connsiteX1" fmla="*/ 21622 w 990600"/>
                <a:gd name="connsiteY1" fmla="*/ 43244 h 38100"/>
                <a:gd name="connsiteX2" fmla="*/ 0 w 990600"/>
                <a:gd name="connsiteY2" fmla="*/ 21622 h 38100"/>
                <a:gd name="connsiteX3" fmla="*/ 21622 w 990600"/>
                <a:gd name="connsiteY3" fmla="*/ 0 h 38100"/>
                <a:gd name="connsiteX4" fmla="*/ 973741 w 990600"/>
                <a:gd name="connsiteY4" fmla="*/ 0 h 38100"/>
                <a:gd name="connsiteX5" fmla="*/ 995363 w 990600"/>
                <a:gd name="connsiteY5" fmla="*/ 21622 h 38100"/>
                <a:gd name="connsiteX6" fmla="*/ 973741 w 990600"/>
                <a:gd name="connsiteY6" fmla="*/ 432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0600" h="38100">
                  <a:moveTo>
                    <a:pt x="973741" y="43244"/>
                  </a:moveTo>
                  <a:lnTo>
                    <a:pt x="21622" y="43244"/>
                  </a:lnTo>
                  <a:cubicBezTo>
                    <a:pt x="9716" y="43244"/>
                    <a:pt x="0" y="33623"/>
                    <a:pt x="0" y="21622"/>
                  </a:cubicBezTo>
                  <a:cubicBezTo>
                    <a:pt x="0" y="9716"/>
                    <a:pt x="9620" y="0"/>
                    <a:pt x="21622" y="0"/>
                  </a:cubicBezTo>
                  <a:lnTo>
                    <a:pt x="973741" y="0"/>
                  </a:lnTo>
                  <a:cubicBezTo>
                    <a:pt x="985647" y="0"/>
                    <a:pt x="995363" y="9620"/>
                    <a:pt x="995363" y="21622"/>
                  </a:cubicBezTo>
                  <a:cubicBezTo>
                    <a:pt x="995267" y="33528"/>
                    <a:pt x="985647" y="43244"/>
                    <a:pt x="973741" y="43244"/>
                  </a:cubicBezTo>
                  <a:close/>
                </a:path>
              </a:pathLst>
            </a:custGeom>
            <a:solidFill>
              <a:srgbClr val="ECF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28610A-8100-4484-8BE9-131710856211}"/>
                </a:ext>
              </a:extLst>
            </p:cNvPr>
            <p:cNvSpPr/>
            <p:nvPr/>
          </p:nvSpPr>
          <p:spPr>
            <a:xfrm>
              <a:off x="15480618" y="6173232"/>
              <a:ext cx="531543" cy="531543"/>
            </a:xfrm>
            <a:custGeom>
              <a:avLst/>
              <a:gdLst>
                <a:gd name="connsiteX0" fmla="*/ 370141 w 361950"/>
                <a:gd name="connsiteY0" fmla="*/ 185071 h 361950"/>
                <a:gd name="connsiteX1" fmla="*/ 185071 w 361950"/>
                <a:gd name="connsiteY1" fmla="*/ 370141 h 361950"/>
                <a:gd name="connsiteX2" fmla="*/ 0 w 361950"/>
                <a:gd name="connsiteY2" fmla="*/ 185071 h 361950"/>
                <a:gd name="connsiteX3" fmla="*/ 185071 w 361950"/>
                <a:gd name="connsiteY3" fmla="*/ 0 h 361950"/>
                <a:gd name="connsiteX4" fmla="*/ 370141 w 361950"/>
                <a:gd name="connsiteY4" fmla="*/ 185071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361950">
                  <a:moveTo>
                    <a:pt x="370141" y="185071"/>
                  </a:moveTo>
                  <a:cubicBezTo>
                    <a:pt x="370141" y="287283"/>
                    <a:pt x="287282" y="370141"/>
                    <a:pt x="185071" y="370141"/>
                  </a:cubicBezTo>
                  <a:cubicBezTo>
                    <a:pt x="82859" y="370141"/>
                    <a:pt x="0" y="287282"/>
                    <a:pt x="0" y="185071"/>
                  </a:cubicBezTo>
                  <a:cubicBezTo>
                    <a:pt x="0" y="82859"/>
                    <a:pt x="82859" y="0"/>
                    <a:pt x="185071" y="0"/>
                  </a:cubicBezTo>
                  <a:cubicBezTo>
                    <a:pt x="287283" y="0"/>
                    <a:pt x="370141" y="82859"/>
                    <a:pt x="370141" y="185071"/>
                  </a:cubicBezTo>
                  <a:close/>
                </a:path>
              </a:pathLst>
            </a:custGeom>
            <a:solidFill>
              <a:srgbClr val="050042">
                <a:alpha val="14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32E8440-13BC-4653-A9A6-80D0A9213730}"/>
                </a:ext>
              </a:extLst>
            </p:cNvPr>
            <p:cNvSpPr/>
            <p:nvPr/>
          </p:nvSpPr>
          <p:spPr>
            <a:xfrm>
              <a:off x="15480618" y="6067204"/>
              <a:ext cx="531543" cy="531543"/>
            </a:xfrm>
            <a:custGeom>
              <a:avLst/>
              <a:gdLst>
                <a:gd name="connsiteX0" fmla="*/ 370141 w 361950"/>
                <a:gd name="connsiteY0" fmla="*/ 185071 h 361950"/>
                <a:gd name="connsiteX1" fmla="*/ 185071 w 361950"/>
                <a:gd name="connsiteY1" fmla="*/ 370141 h 361950"/>
                <a:gd name="connsiteX2" fmla="*/ 0 w 361950"/>
                <a:gd name="connsiteY2" fmla="*/ 185071 h 361950"/>
                <a:gd name="connsiteX3" fmla="*/ 185071 w 361950"/>
                <a:gd name="connsiteY3" fmla="*/ 0 h 361950"/>
                <a:gd name="connsiteX4" fmla="*/ 370141 w 361950"/>
                <a:gd name="connsiteY4" fmla="*/ 185071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361950">
                  <a:moveTo>
                    <a:pt x="370141" y="185071"/>
                  </a:moveTo>
                  <a:cubicBezTo>
                    <a:pt x="370141" y="287283"/>
                    <a:pt x="287282" y="370141"/>
                    <a:pt x="185071" y="370141"/>
                  </a:cubicBezTo>
                  <a:cubicBezTo>
                    <a:pt x="82859" y="370141"/>
                    <a:pt x="0" y="287282"/>
                    <a:pt x="0" y="185071"/>
                  </a:cubicBezTo>
                  <a:cubicBezTo>
                    <a:pt x="0" y="82859"/>
                    <a:pt x="82859" y="0"/>
                    <a:pt x="185071" y="0"/>
                  </a:cubicBezTo>
                  <a:cubicBezTo>
                    <a:pt x="287283" y="0"/>
                    <a:pt x="370141" y="82859"/>
                    <a:pt x="370141" y="1850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ED3F3EB-FEE6-49EE-B563-A7A70D7859C0}"/>
                </a:ext>
              </a:extLst>
            </p:cNvPr>
            <p:cNvSpPr/>
            <p:nvPr/>
          </p:nvSpPr>
          <p:spPr>
            <a:xfrm>
              <a:off x="15624275" y="6335214"/>
              <a:ext cx="209820" cy="13988"/>
            </a:xfrm>
            <a:custGeom>
              <a:avLst/>
              <a:gdLst>
                <a:gd name="connsiteX0" fmla="*/ 0 w 142875"/>
                <a:gd name="connsiteY0" fmla="*/ 0 h 0"/>
                <a:gd name="connsiteX1" fmla="*/ 146399 w 1428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5">
                  <a:moveTo>
                    <a:pt x="0" y="0"/>
                  </a:moveTo>
                  <a:lnTo>
                    <a:pt x="146399" y="0"/>
                  </a:lnTo>
                </a:path>
              </a:pathLst>
            </a:custGeom>
            <a:ln w="28575" cap="rnd">
              <a:solidFill>
                <a:srgbClr val="ECF1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63F20BF-9EA9-4A4F-9011-A0C682B99C6E}"/>
                </a:ext>
              </a:extLst>
            </p:cNvPr>
            <p:cNvSpPr/>
            <p:nvPr/>
          </p:nvSpPr>
          <p:spPr>
            <a:xfrm>
              <a:off x="15814791" y="6270728"/>
              <a:ext cx="27976" cy="125892"/>
            </a:xfrm>
            <a:custGeom>
              <a:avLst/>
              <a:gdLst>
                <a:gd name="connsiteX0" fmla="*/ 0 w 19050"/>
                <a:gd name="connsiteY0" fmla="*/ 0 h 85725"/>
                <a:gd name="connsiteX1" fmla="*/ 20479 w 19050"/>
                <a:gd name="connsiteY1" fmla="*/ 26003 h 85725"/>
                <a:gd name="connsiteX2" fmla="*/ 20765 w 19050"/>
                <a:gd name="connsiteY2" fmla="*/ 62389 h 85725"/>
                <a:gd name="connsiteX3" fmla="*/ 0 w 19050"/>
                <a:gd name="connsiteY3" fmla="*/ 893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85725">
                  <a:moveTo>
                    <a:pt x="0" y="0"/>
                  </a:moveTo>
                  <a:lnTo>
                    <a:pt x="20479" y="26003"/>
                  </a:lnTo>
                  <a:cubicBezTo>
                    <a:pt x="29242" y="37148"/>
                    <a:pt x="29337" y="51149"/>
                    <a:pt x="20765" y="62389"/>
                  </a:cubicBezTo>
                  <a:lnTo>
                    <a:pt x="0" y="89345"/>
                  </a:lnTo>
                </a:path>
              </a:pathLst>
            </a:custGeom>
            <a:noFill/>
            <a:ln w="28575" cap="rnd">
              <a:solidFill>
                <a:srgbClr val="ECF1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98AAC50-F05E-47BF-8F9C-4A64CC49A94E}"/>
                </a:ext>
              </a:extLst>
            </p:cNvPr>
            <p:cNvSpPr/>
            <p:nvPr/>
          </p:nvSpPr>
          <p:spPr>
            <a:xfrm>
              <a:off x="13638177" y="6021883"/>
              <a:ext cx="1342845" cy="587494"/>
            </a:xfrm>
            <a:custGeom>
              <a:avLst/>
              <a:gdLst>
                <a:gd name="connsiteX0" fmla="*/ 16156 w 914400"/>
                <a:gd name="connsiteY0" fmla="*/ 401002 h 400050"/>
                <a:gd name="connsiteX1" fmla="*/ 11775 w 914400"/>
                <a:gd name="connsiteY1" fmla="*/ 400431 h 400050"/>
                <a:gd name="connsiteX2" fmla="*/ 630 w 914400"/>
                <a:gd name="connsiteY2" fmla="*/ 380429 h 400050"/>
                <a:gd name="connsiteX3" fmla="*/ 141981 w 914400"/>
                <a:gd name="connsiteY3" fmla="*/ 77248 h 400050"/>
                <a:gd name="connsiteX4" fmla="*/ 171414 w 914400"/>
                <a:gd name="connsiteY4" fmla="*/ 74771 h 400050"/>
                <a:gd name="connsiteX5" fmla="*/ 219420 w 914400"/>
                <a:gd name="connsiteY5" fmla="*/ 204121 h 400050"/>
                <a:gd name="connsiteX6" fmla="*/ 249138 w 914400"/>
                <a:gd name="connsiteY6" fmla="*/ 318135 h 400050"/>
                <a:gd name="connsiteX7" fmla="*/ 250185 w 914400"/>
                <a:gd name="connsiteY7" fmla="*/ 318706 h 400050"/>
                <a:gd name="connsiteX8" fmla="*/ 302954 w 914400"/>
                <a:gd name="connsiteY8" fmla="*/ 195072 h 400050"/>
                <a:gd name="connsiteX9" fmla="*/ 407443 w 914400"/>
                <a:gd name="connsiteY9" fmla="*/ 23431 h 400050"/>
                <a:gd name="connsiteX10" fmla="*/ 465641 w 914400"/>
                <a:gd name="connsiteY10" fmla="*/ 166021 h 400050"/>
                <a:gd name="connsiteX11" fmla="*/ 490692 w 914400"/>
                <a:gd name="connsiteY11" fmla="*/ 298418 h 400050"/>
                <a:gd name="connsiteX12" fmla="*/ 491263 w 914400"/>
                <a:gd name="connsiteY12" fmla="*/ 299085 h 400050"/>
                <a:gd name="connsiteX13" fmla="*/ 533554 w 914400"/>
                <a:gd name="connsiteY13" fmla="*/ 176022 h 400050"/>
                <a:gd name="connsiteX14" fmla="*/ 624518 w 914400"/>
                <a:gd name="connsiteY14" fmla="*/ 0 h 400050"/>
                <a:gd name="connsiteX15" fmla="*/ 701004 w 914400"/>
                <a:gd name="connsiteY15" fmla="*/ 113443 h 400050"/>
                <a:gd name="connsiteX16" fmla="*/ 721482 w 914400"/>
                <a:gd name="connsiteY16" fmla="*/ 194024 h 400050"/>
                <a:gd name="connsiteX17" fmla="*/ 725864 w 914400"/>
                <a:gd name="connsiteY17" fmla="*/ 202121 h 400050"/>
                <a:gd name="connsiteX18" fmla="*/ 787395 w 914400"/>
                <a:gd name="connsiteY18" fmla="*/ 51721 h 400050"/>
                <a:gd name="connsiteX19" fmla="*/ 790062 w 914400"/>
                <a:gd name="connsiteY19" fmla="*/ 43148 h 400050"/>
                <a:gd name="connsiteX20" fmla="*/ 847974 w 914400"/>
                <a:gd name="connsiteY20" fmla="*/ 4477 h 400050"/>
                <a:gd name="connsiteX21" fmla="*/ 918745 w 914400"/>
                <a:gd name="connsiteY21" fmla="*/ 214693 h 400050"/>
                <a:gd name="connsiteX22" fmla="*/ 900648 w 914400"/>
                <a:gd name="connsiteY22" fmla="*/ 228695 h 400050"/>
                <a:gd name="connsiteX23" fmla="*/ 886646 w 914400"/>
                <a:gd name="connsiteY23" fmla="*/ 210598 h 400050"/>
                <a:gd name="connsiteX24" fmla="*/ 841116 w 914400"/>
                <a:gd name="connsiteY24" fmla="*/ 36100 h 400050"/>
                <a:gd name="connsiteX25" fmla="*/ 820923 w 914400"/>
                <a:gd name="connsiteY25" fmla="*/ 52578 h 400050"/>
                <a:gd name="connsiteX26" fmla="*/ 818352 w 914400"/>
                <a:gd name="connsiteY26" fmla="*/ 61055 h 400050"/>
                <a:gd name="connsiteX27" fmla="*/ 726531 w 914400"/>
                <a:gd name="connsiteY27" fmla="*/ 235363 h 400050"/>
                <a:gd name="connsiteX28" fmla="*/ 691764 w 914400"/>
                <a:gd name="connsiteY28" fmla="*/ 206692 h 400050"/>
                <a:gd name="connsiteX29" fmla="*/ 669095 w 914400"/>
                <a:gd name="connsiteY29" fmla="*/ 118967 h 400050"/>
                <a:gd name="connsiteX30" fmla="*/ 624518 w 914400"/>
                <a:gd name="connsiteY30" fmla="*/ 32194 h 400050"/>
                <a:gd name="connsiteX31" fmla="*/ 564891 w 914400"/>
                <a:gd name="connsiteY31" fmla="*/ 184118 h 400050"/>
                <a:gd name="connsiteX32" fmla="*/ 497835 w 914400"/>
                <a:gd name="connsiteY32" fmla="*/ 331470 h 400050"/>
                <a:gd name="connsiteX33" fmla="*/ 466784 w 914400"/>
                <a:gd name="connsiteY33" fmla="*/ 320135 h 400050"/>
                <a:gd name="connsiteX34" fmla="*/ 433256 w 914400"/>
                <a:gd name="connsiteY34" fmla="*/ 166878 h 400050"/>
                <a:gd name="connsiteX35" fmla="*/ 405919 w 914400"/>
                <a:gd name="connsiteY35" fmla="*/ 55626 h 400050"/>
                <a:gd name="connsiteX36" fmla="*/ 333815 w 914400"/>
                <a:gd name="connsiteY36" fmla="*/ 204788 h 400050"/>
                <a:gd name="connsiteX37" fmla="*/ 260187 w 914400"/>
                <a:gd name="connsiteY37" fmla="*/ 348996 h 400050"/>
                <a:gd name="connsiteX38" fmla="*/ 231040 w 914400"/>
                <a:gd name="connsiteY38" fmla="*/ 344710 h 400050"/>
                <a:gd name="connsiteX39" fmla="*/ 187035 w 914400"/>
                <a:gd name="connsiteY39" fmla="*/ 206026 h 400050"/>
                <a:gd name="connsiteX40" fmla="*/ 160269 w 914400"/>
                <a:gd name="connsiteY40" fmla="*/ 104870 h 400050"/>
                <a:gd name="connsiteX41" fmla="*/ 156650 w 914400"/>
                <a:gd name="connsiteY41" fmla="*/ 105727 h 400050"/>
                <a:gd name="connsiteX42" fmla="*/ 31777 w 914400"/>
                <a:gd name="connsiteY42" fmla="*/ 388906 h 400050"/>
                <a:gd name="connsiteX43" fmla="*/ 16156 w 914400"/>
                <a:gd name="connsiteY43" fmla="*/ 401002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" h="400050">
                  <a:moveTo>
                    <a:pt x="16156" y="401002"/>
                  </a:moveTo>
                  <a:cubicBezTo>
                    <a:pt x="14727" y="401002"/>
                    <a:pt x="13203" y="400812"/>
                    <a:pt x="11775" y="400431"/>
                  </a:cubicBezTo>
                  <a:cubicBezTo>
                    <a:pt x="3202" y="397955"/>
                    <a:pt x="-1846" y="389096"/>
                    <a:pt x="630" y="380429"/>
                  </a:cubicBezTo>
                  <a:cubicBezTo>
                    <a:pt x="13394" y="335375"/>
                    <a:pt x="80259" y="108775"/>
                    <a:pt x="141981" y="77248"/>
                  </a:cubicBezTo>
                  <a:cubicBezTo>
                    <a:pt x="154459" y="70866"/>
                    <a:pt x="164841" y="72390"/>
                    <a:pt x="171414" y="74771"/>
                  </a:cubicBezTo>
                  <a:cubicBezTo>
                    <a:pt x="211514" y="89344"/>
                    <a:pt x="215324" y="145066"/>
                    <a:pt x="219420" y="204121"/>
                  </a:cubicBezTo>
                  <a:cubicBezTo>
                    <a:pt x="222658" y="250412"/>
                    <a:pt x="226278" y="302800"/>
                    <a:pt x="249138" y="318135"/>
                  </a:cubicBezTo>
                  <a:cubicBezTo>
                    <a:pt x="249804" y="318611"/>
                    <a:pt x="250185" y="318706"/>
                    <a:pt x="250185" y="318706"/>
                  </a:cubicBezTo>
                  <a:cubicBezTo>
                    <a:pt x="264568" y="314611"/>
                    <a:pt x="288571" y="239744"/>
                    <a:pt x="302954" y="195072"/>
                  </a:cubicBezTo>
                  <a:cubicBezTo>
                    <a:pt x="331719" y="105632"/>
                    <a:pt x="359151" y="21241"/>
                    <a:pt x="407443" y="23431"/>
                  </a:cubicBezTo>
                  <a:cubicBezTo>
                    <a:pt x="461069" y="25908"/>
                    <a:pt x="463355" y="97155"/>
                    <a:pt x="465641" y="166021"/>
                  </a:cubicBezTo>
                  <a:cubicBezTo>
                    <a:pt x="467260" y="217075"/>
                    <a:pt x="469165" y="274987"/>
                    <a:pt x="490692" y="298418"/>
                  </a:cubicBezTo>
                  <a:cubicBezTo>
                    <a:pt x="490882" y="298704"/>
                    <a:pt x="491073" y="298894"/>
                    <a:pt x="491263" y="299085"/>
                  </a:cubicBezTo>
                  <a:cubicBezTo>
                    <a:pt x="504312" y="286702"/>
                    <a:pt x="521838" y="220504"/>
                    <a:pt x="533554" y="176022"/>
                  </a:cubicBezTo>
                  <a:cubicBezTo>
                    <a:pt x="558510" y="81534"/>
                    <a:pt x="580036" y="0"/>
                    <a:pt x="624518" y="0"/>
                  </a:cubicBezTo>
                  <a:cubicBezTo>
                    <a:pt x="680620" y="0"/>
                    <a:pt x="691002" y="57721"/>
                    <a:pt x="701004" y="113443"/>
                  </a:cubicBezTo>
                  <a:cubicBezTo>
                    <a:pt x="705957" y="141256"/>
                    <a:pt x="711195" y="170117"/>
                    <a:pt x="721482" y="194024"/>
                  </a:cubicBezTo>
                  <a:cubicBezTo>
                    <a:pt x="723292" y="198215"/>
                    <a:pt x="724816" y="200692"/>
                    <a:pt x="725864" y="202121"/>
                  </a:cubicBezTo>
                  <a:cubicBezTo>
                    <a:pt x="739104" y="192310"/>
                    <a:pt x="759773" y="141827"/>
                    <a:pt x="787395" y="51721"/>
                  </a:cubicBezTo>
                  <a:lnTo>
                    <a:pt x="790062" y="43148"/>
                  </a:lnTo>
                  <a:cubicBezTo>
                    <a:pt x="798921" y="14478"/>
                    <a:pt x="822162" y="-1048"/>
                    <a:pt x="847974" y="4477"/>
                  </a:cubicBezTo>
                  <a:cubicBezTo>
                    <a:pt x="893599" y="14288"/>
                    <a:pt x="935223" y="84296"/>
                    <a:pt x="918745" y="214693"/>
                  </a:cubicBezTo>
                  <a:cubicBezTo>
                    <a:pt x="917602" y="223552"/>
                    <a:pt x="909506" y="229743"/>
                    <a:pt x="900648" y="228695"/>
                  </a:cubicBezTo>
                  <a:cubicBezTo>
                    <a:pt x="891789" y="227552"/>
                    <a:pt x="885503" y="219456"/>
                    <a:pt x="886646" y="210598"/>
                  </a:cubicBezTo>
                  <a:cubicBezTo>
                    <a:pt x="901981" y="89440"/>
                    <a:pt x="862643" y="40672"/>
                    <a:pt x="841116" y="36100"/>
                  </a:cubicBezTo>
                  <a:cubicBezTo>
                    <a:pt x="828734" y="33338"/>
                    <a:pt x="823209" y="45339"/>
                    <a:pt x="820923" y="52578"/>
                  </a:cubicBezTo>
                  <a:lnTo>
                    <a:pt x="818352" y="61055"/>
                  </a:lnTo>
                  <a:cubicBezTo>
                    <a:pt x="783395" y="175260"/>
                    <a:pt x="759582" y="233553"/>
                    <a:pt x="726531" y="235363"/>
                  </a:cubicBezTo>
                  <a:cubicBezTo>
                    <a:pt x="711957" y="235934"/>
                    <a:pt x="700337" y="226504"/>
                    <a:pt x="691764" y="206692"/>
                  </a:cubicBezTo>
                  <a:cubicBezTo>
                    <a:pt x="679953" y="179356"/>
                    <a:pt x="674429" y="148590"/>
                    <a:pt x="669095" y="118967"/>
                  </a:cubicBezTo>
                  <a:cubicBezTo>
                    <a:pt x="658522" y="59912"/>
                    <a:pt x="650712" y="32194"/>
                    <a:pt x="624518" y="32194"/>
                  </a:cubicBezTo>
                  <a:cubicBezTo>
                    <a:pt x="604992" y="32194"/>
                    <a:pt x="577941" y="134874"/>
                    <a:pt x="564891" y="184118"/>
                  </a:cubicBezTo>
                  <a:cubicBezTo>
                    <a:pt x="541269" y="273463"/>
                    <a:pt x="526506" y="324421"/>
                    <a:pt x="497835" y="331470"/>
                  </a:cubicBezTo>
                  <a:cubicBezTo>
                    <a:pt x="491549" y="332994"/>
                    <a:pt x="479166" y="333566"/>
                    <a:pt x="466784" y="320135"/>
                  </a:cubicBezTo>
                  <a:cubicBezTo>
                    <a:pt x="437161" y="287846"/>
                    <a:pt x="435161" y="226314"/>
                    <a:pt x="433256" y="166878"/>
                  </a:cubicBezTo>
                  <a:cubicBezTo>
                    <a:pt x="431541" y="115252"/>
                    <a:pt x="429732" y="56674"/>
                    <a:pt x="405919" y="55626"/>
                  </a:cubicBezTo>
                  <a:cubicBezTo>
                    <a:pt x="382297" y="54959"/>
                    <a:pt x="351912" y="148590"/>
                    <a:pt x="333815" y="204788"/>
                  </a:cubicBezTo>
                  <a:cubicBezTo>
                    <a:pt x="307145" y="287655"/>
                    <a:pt x="289333" y="338900"/>
                    <a:pt x="260187" y="348996"/>
                  </a:cubicBezTo>
                  <a:cubicBezTo>
                    <a:pt x="253329" y="351377"/>
                    <a:pt x="242756" y="352520"/>
                    <a:pt x="231040" y="344710"/>
                  </a:cubicBezTo>
                  <a:cubicBezTo>
                    <a:pt x="195036" y="320516"/>
                    <a:pt x="190940" y="262318"/>
                    <a:pt x="187035" y="206026"/>
                  </a:cubicBezTo>
                  <a:cubicBezTo>
                    <a:pt x="183987" y="162020"/>
                    <a:pt x="180558" y="112204"/>
                    <a:pt x="160269" y="104870"/>
                  </a:cubicBezTo>
                  <a:cubicBezTo>
                    <a:pt x="159412" y="104489"/>
                    <a:pt x="157793" y="105156"/>
                    <a:pt x="156650" y="105727"/>
                  </a:cubicBezTo>
                  <a:cubicBezTo>
                    <a:pt x="118550" y="125254"/>
                    <a:pt x="59781" y="289750"/>
                    <a:pt x="31777" y="388906"/>
                  </a:cubicBezTo>
                  <a:cubicBezTo>
                    <a:pt x="29682" y="396335"/>
                    <a:pt x="23205" y="401002"/>
                    <a:pt x="16156" y="40100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F27DABE-0644-46CA-B0FC-033E7DED3B69}"/>
              </a:ext>
            </a:extLst>
          </p:cNvPr>
          <p:cNvGrpSpPr/>
          <p:nvPr/>
        </p:nvGrpSpPr>
        <p:grpSpPr>
          <a:xfrm>
            <a:off x="8578613" y="2437403"/>
            <a:ext cx="1023856" cy="1131478"/>
            <a:chOff x="14445081" y="911018"/>
            <a:chExt cx="2047978" cy="226325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D30F834E-32E3-439F-87A4-63C0951FBE58}"/>
                </a:ext>
              </a:extLst>
            </p:cNvPr>
            <p:cNvSpPr/>
            <p:nvPr/>
          </p:nvSpPr>
          <p:spPr>
            <a:xfrm>
              <a:off x="14445081" y="911018"/>
              <a:ext cx="2047978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accent2">
                  <a:lumMod val="75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E7AE52F-EB80-4824-91F3-8DA6DFE229D0}"/>
                </a:ext>
              </a:extLst>
            </p:cNvPr>
            <p:cNvSpPr txBox="1"/>
            <p:nvPr/>
          </p:nvSpPr>
          <p:spPr>
            <a:xfrm>
              <a:off x="14679439" y="927086"/>
              <a:ext cx="1263972" cy="1661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28554"/>
              <a:r>
                <a:rPr lang="en-US" sz="4799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E828984-FBE9-4EDB-8F43-5CAEC9BC3010}"/>
                </a:ext>
              </a:extLst>
            </p:cNvPr>
            <p:cNvCxnSpPr/>
            <p:nvPr/>
          </p:nvCxnSpPr>
          <p:spPr>
            <a:xfrm>
              <a:off x="14761029" y="2434046"/>
              <a:ext cx="1058091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90E8F19-93C5-4ADF-B93E-7A755BD0FC4B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657203"/>
              <a:ext cx="406853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713E6CB-C415-4BB9-B64A-A00BEFA9C6DA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774224"/>
              <a:ext cx="674914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905678B-D177-4C67-A7D9-41235629D7AD}"/>
              </a:ext>
            </a:extLst>
          </p:cNvPr>
          <p:cNvGrpSpPr/>
          <p:nvPr/>
        </p:nvGrpSpPr>
        <p:grpSpPr>
          <a:xfrm>
            <a:off x="9828767" y="2437403"/>
            <a:ext cx="1023856" cy="1131478"/>
            <a:chOff x="14445081" y="911018"/>
            <a:chExt cx="2047978" cy="226325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340F1EE-0C1E-4AF7-8FFA-226795F12F32}"/>
                </a:ext>
              </a:extLst>
            </p:cNvPr>
            <p:cNvSpPr/>
            <p:nvPr/>
          </p:nvSpPr>
          <p:spPr>
            <a:xfrm>
              <a:off x="14445081" y="911018"/>
              <a:ext cx="2047978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accent1"/>
                </a:gs>
                <a:gs pos="97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accent1">
                  <a:lumMod val="75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8436A7A-A4FA-4890-A0FC-6214D7CAEFD6}"/>
                </a:ext>
              </a:extLst>
            </p:cNvPr>
            <p:cNvSpPr txBox="1"/>
            <p:nvPr/>
          </p:nvSpPr>
          <p:spPr>
            <a:xfrm>
              <a:off x="14679439" y="927086"/>
              <a:ext cx="1273591" cy="1661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28554"/>
              <a:r>
                <a:rPr lang="en-US" sz="4799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D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E60C4BF-FCDD-4F13-B97F-55754CC72E85}"/>
                </a:ext>
              </a:extLst>
            </p:cNvPr>
            <p:cNvCxnSpPr/>
            <p:nvPr/>
          </p:nvCxnSpPr>
          <p:spPr>
            <a:xfrm>
              <a:off x="14761029" y="2434046"/>
              <a:ext cx="1058091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081FD1C-6619-44E7-AE04-F04750B9969A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657203"/>
              <a:ext cx="406853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7017098-51D6-438C-838B-398A92E26EBC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774224"/>
              <a:ext cx="674914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B632150-2364-4618-A399-FBD4AA0EAF3E}"/>
              </a:ext>
            </a:extLst>
          </p:cNvPr>
          <p:cNvGrpSpPr/>
          <p:nvPr/>
        </p:nvGrpSpPr>
        <p:grpSpPr>
          <a:xfrm>
            <a:off x="4744628" y="3110008"/>
            <a:ext cx="2236589" cy="3122228"/>
            <a:chOff x="4043337" y="5095875"/>
            <a:chExt cx="2517664" cy="351460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88A5569-7E97-44F9-ABF2-D04CEA428696}"/>
                </a:ext>
              </a:extLst>
            </p:cNvPr>
            <p:cNvSpPr/>
            <p:nvPr/>
          </p:nvSpPr>
          <p:spPr>
            <a:xfrm>
              <a:off x="6307156" y="5297399"/>
              <a:ext cx="85725" cy="114300"/>
            </a:xfrm>
            <a:custGeom>
              <a:avLst/>
              <a:gdLst>
                <a:gd name="connsiteX0" fmla="*/ 45741 w 85725"/>
                <a:gd name="connsiteY0" fmla="*/ 0 h 114300"/>
                <a:gd name="connsiteX1" fmla="*/ 90773 w 85725"/>
                <a:gd name="connsiteY1" fmla="*/ 20165 h 114300"/>
                <a:gd name="connsiteX2" fmla="*/ 45032 w 85725"/>
                <a:gd name="connsiteY2" fmla="*/ 122313 h 114300"/>
                <a:gd name="connsiteX3" fmla="*/ 0 w 85725"/>
                <a:gd name="connsiteY3" fmla="*/ 10214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14300">
                  <a:moveTo>
                    <a:pt x="45741" y="0"/>
                  </a:moveTo>
                  <a:lnTo>
                    <a:pt x="90773" y="20165"/>
                  </a:lnTo>
                  <a:lnTo>
                    <a:pt x="45032" y="122313"/>
                  </a:lnTo>
                  <a:lnTo>
                    <a:pt x="0" y="102148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DB54EC3-A0E3-435F-A79C-1A874B97FC35}"/>
                </a:ext>
              </a:extLst>
            </p:cNvPr>
            <p:cNvSpPr/>
            <p:nvPr/>
          </p:nvSpPr>
          <p:spPr>
            <a:xfrm>
              <a:off x="6209226" y="7995044"/>
              <a:ext cx="66675" cy="152400"/>
            </a:xfrm>
            <a:custGeom>
              <a:avLst/>
              <a:gdLst>
                <a:gd name="connsiteX0" fmla="*/ 60434 w 66675"/>
                <a:gd name="connsiteY0" fmla="*/ 158074 h 152400"/>
                <a:gd name="connsiteX1" fmla="*/ 0 w 66675"/>
                <a:gd name="connsiteY1" fmla="*/ 153840 h 152400"/>
                <a:gd name="connsiteX2" fmla="*/ 10779 w 66675"/>
                <a:gd name="connsiteY2" fmla="*/ 0 h 152400"/>
                <a:gd name="connsiteX3" fmla="*/ 71213 w 66675"/>
                <a:gd name="connsiteY3" fmla="*/ 423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52400">
                  <a:moveTo>
                    <a:pt x="60434" y="158074"/>
                  </a:moveTo>
                  <a:lnTo>
                    <a:pt x="0" y="153840"/>
                  </a:lnTo>
                  <a:lnTo>
                    <a:pt x="10779" y="0"/>
                  </a:lnTo>
                  <a:lnTo>
                    <a:pt x="71213" y="4234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64CBAA1-942D-4AF6-9E4B-7ADF636ACE86}"/>
                </a:ext>
              </a:extLst>
            </p:cNvPr>
            <p:cNvSpPr/>
            <p:nvPr/>
          </p:nvSpPr>
          <p:spPr>
            <a:xfrm>
              <a:off x="6142262" y="8120063"/>
              <a:ext cx="361950" cy="171450"/>
            </a:xfrm>
            <a:custGeom>
              <a:avLst/>
              <a:gdLst>
                <a:gd name="connsiteX0" fmla="*/ 151944 w 361950"/>
                <a:gd name="connsiteY0" fmla="*/ 35052 h 171450"/>
                <a:gd name="connsiteX1" fmla="*/ 228049 w 361950"/>
                <a:gd name="connsiteY1" fmla="*/ 76486 h 171450"/>
                <a:gd name="connsiteX2" fmla="*/ 336919 w 361950"/>
                <a:gd name="connsiteY2" fmla="*/ 95821 h 171450"/>
                <a:gd name="connsiteX3" fmla="*/ 335872 w 361950"/>
                <a:gd name="connsiteY3" fmla="*/ 165259 h 171450"/>
                <a:gd name="connsiteX4" fmla="*/ 3640 w 361950"/>
                <a:gd name="connsiteY4" fmla="*/ 152876 h 171450"/>
                <a:gd name="connsiteX5" fmla="*/ 41359 w 361950"/>
                <a:gd name="connsiteY5" fmla="*/ 41243 h 171450"/>
                <a:gd name="connsiteX6" fmla="*/ 53170 w 361950"/>
                <a:gd name="connsiteY6" fmla="*/ 0 h 171450"/>
                <a:gd name="connsiteX7" fmla="*/ 152896 w 361950"/>
                <a:gd name="connsiteY7" fmla="*/ 6953 h 171450"/>
                <a:gd name="connsiteX8" fmla="*/ 151944 w 361950"/>
                <a:gd name="connsiteY8" fmla="*/ 3505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950" h="171450">
                  <a:moveTo>
                    <a:pt x="151944" y="35052"/>
                  </a:moveTo>
                  <a:cubicBezTo>
                    <a:pt x="151944" y="35052"/>
                    <a:pt x="187758" y="63055"/>
                    <a:pt x="228049" y="76486"/>
                  </a:cubicBezTo>
                  <a:cubicBezTo>
                    <a:pt x="268339" y="89916"/>
                    <a:pt x="294533" y="80296"/>
                    <a:pt x="336919" y="95821"/>
                  </a:cubicBezTo>
                  <a:cubicBezTo>
                    <a:pt x="379306" y="111347"/>
                    <a:pt x="378163" y="165259"/>
                    <a:pt x="335872" y="165259"/>
                  </a:cubicBezTo>
                  <a:cubicBezTo>
                    <a:pt x="293485" y="165259"/>
                    <a:pt x="12974" y="191453"/>
                    <a:pt x="3640" y="152876"/>
                  </a:cubicBezTo>
                  <a:cubicBezTo>
                    <a:pt x="-12934" y="84201"/>
                    <a:pt x="31929" y="70390"/>
                    <a:pt x="41359" y="41243"/>
                  </a:cubicBezTo>
                  <a:cubicBezTo>
                    <a:pt x="50693" y="12002"/>
                    <a:pt x="53170" y="0"/>
                    <a:pt x="53170" y="0"/>
                  </a:cubicBezTo>
                  <a:lnTo>
                    <a:pt x="152896" y="6953"/>
                  </a:lnTo>
                  <a:lnTo>
                    <a:pt x="151944" y="35052"/>
                  </a:lnTo>
                  <a:close/>
                </a:path>
              </a:pathLst>
            </a:custGeom>
            <a:solidFill>
              <a:srgbClr val="00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C024F77-4B69-4241-BE1F-AFDA5AE57B61}"/>
                </a:ext>
              </a:extLst>
            </p:cNvPr>
            <p:cNvSpPr/>
            <p:nvPr/>
          </p:nvSpPr>
          <p:spPr>
            <a:xfrm>
              <a:off x="4351201" y="6572155"/>
              <a:ext cx="2209800" cy="1466850"/>
            </a:xfrm>
            <a:custGeom>
              <a:avLst/>
              <a:gdLst>
                <a:gd name="connsiteX0" fmla="*/ 2214943 w 2209800"/>
                <a:gd name="connsiteY0" fmla="*/ 296037 h 1466850"/>
                <a:gd name="connsiteX1" fmla="*/ 2210562 w 2209800"/>
                <a:gd name="connsiteY1" fmla="*/ 347091 h 1466850"/>
                <a:gd name="connsiteX2" fmla="*/ 2032159 w 2209800"/>
                <a:gd name="connsiteY2" fmla="*/ 1380553 h 1466850"/>
                <a:gd name="connsiteX3" fmla="*/ 1921764 w 2209800"/>
                <a:gd name="connsiteY3" fmla="*/ 1473518 h 1466850"/>
                <a:gd name="connsiteX4" fmla="*/ 1873663 w 2209800"/>
                <a:gd name="connsiteY4" fmla="*/ 1473518 h 1466850"/>
                <a:gd name="connsiteX5" fmla="*/ 1763268 w 2209800"/>
                <a:gd name="connsiteY5" fmla="*/ 1380553 h 1466850"/>
                <a:gd name="connsiteX6" fmla="*/ 1738217 w 2209800"/>
                <a:gd name="connsiteY6" fmla="*/ 1318260 h 1466850"/>
                <a:gd name="connsiteX7" fmla="*/ 1673162 w 2209800"/>
                <a:gd name="connsiteY7" fmla="*/ 858679 h 1466850"/>
                <a:gd name="connsiteX8" fmla="*/ 270415 w 2209800"/>
                <a:gd name="connsiteY8" fmla="*/ 1404747 h 1466850"/>
                <a:gd name="connsiteX9" fmla="*/ 0 w 2209800"/>
                <a:gd name="connsiteY9" fmla="*/ 710184 h 1466850"/>
                <a:gd name="connsiteX10" fmla="*/ 1543812 w 2209800"/>
                <a:gd name="connsiteY10" fmla="*/ 109252 h 1466850"/>
                <a:gd name="connsiteX11" fmla="*/ 1737836 w 2209800"/>
                <a:gd name="connsiteY11" fmla="*/ 33814 h 1466850"/>
                <a:gd name="connsiteX12" fmla="*/ 1918049 w 2209800"/>
                <a:gd name="connsiteY12" fmla="*/ 0 h 1466850"/>
                <a:gd name="connsiteX13" fmla="*/ 2214943 w 2209800"/>
                <a:gd name="connsiteY13" fmla="*/ 296037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9800" h="1466850">
                  <a:moveTo>
                    <a:pt x="2214943" y="296037"/>
                  </a:moveTo>
                  <a:cubicBezTo>
                    <a:pt x="2214943" y="312801"/>
                    <a:pt x="2213515" y="329851"/>
                    <a:pt x="2210562" y="347091"/>
                  </a:cubicBezTo>
                  <a:lnTo>
                    <a:pt x="2032159" y="1380553"/>
                  </a:lnTo>
                  <a:cubicBezTo>
                    <a:pt x="2022920" y="1434275"/>
                    <a:pt x="1976247" y="1473518"/>
                    <a:pt x="1921764" y="1473518"/>
                  </a:cubicBezTo>
                  <a:lnTo>
                    <a:pt x="1873663" y="1473518"/>
                  </a:lnTo>
                  <a:cubicBezTo>
                    <a:pt x="1819180" y="1473518"/>
                    <a:pt x="1772507" y="1434275"/>
                    <a:pt x="1763268" y="1380553"/>
                  </a:cubicBezTo>
                  <a:cubicBezTo>
                    <a:pt x="1754600" y="1359599"/>
                    <a:pt x="1746218" y="1338739"/>
                    <a:pt x="1738217" y="1318260"/>
                  </a:cubicBezTo>
                  <a:cubicBezTo>
                    <a:pt x="1663065" y="1125474"/>
                    <a:pt x="1623536" y="959072"/>
                    <a:pt x="1673162" y="858679"/>
                  </a:cubicBezTo>
                  <a:lnTo>
                    <a:pt x="270415" y="1404747"/>
                  </a:lnTo>
                  <a:lnTo>
                    <a:pt x="0" y="710184"/>
                  </a:lnTo>
                  <a:lnTo>
                    <a:pt x="1543812" y="109252"/>
                  </a:lnTo>
                  <a:lnTo>
                    <a:pt x="1737836" y="33814"/>
                  </a:lnTo>
                  <a:cubicBezTo>
                    <a:pt x="1795272" y="11430"/>
                    <a:pt x="1856423" y="0"/>
                    <a:pt x="1918049" y="0"/>
                  </a:cubicBezTo>
                  <a:cubicBezTo>
                    <a:pt x="2084737" y="-95"/>
                    <a:pt x="2214943" y="135731"/>
                    <a:pt x="2214943" y="296037"/>
                  </a:cubicBezTo>
                  <a:close/>
                </a:path>
              </a:pathLst>
            </a:custGeom>
            <a:solidFill>
              <a:srgbClr val="100C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B2F463F-0945-40D2-841F-42166EDE22C4}"/>
                </a:ext>
              </a:extLst>
            </p:cNvPr>
            <p:cNvSpPr/>
            <p:nvPr/>
          </p:nvSpPr>
          <p:spPr>
            <a:xfrm>
              <a:off x="6176000" y="6571964"/>
              <a:ext cx="9525" cy="9525"/>
            </a:xfrm>
            <a:custGeom>
              <a:avLst/>
              <a:gdLst>
                <a:gd name="connsiteX0" fmla="*/ 191 w 0"/>
                <a:gd name="connsiteY0" fmla="*/ 0 h 0"/>
                <a:gd name="connsiteX1" fmla="*/ 191 w 0"/>
                <a:gd name="connsiteY1" fmla="*/ 95 h 0"/>
                <a:gd name="connsiteX2" fmla="*/ 0 w 0"/>
                <a:gd name="connsiteY2" fmla="*/ 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191" y="0"/>
                  </a:moveTo>
                  <a:lnTo>
                    <a:pt x="191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808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ABE23C9-B221-4540-A6CA-46292271AFDF}"/>
                </a:ext>
              </a:extLst>
            </p:cNvPr>
            <p:cNvSpPr/>
            <p:nvPr/>
          </p:nvSpPr>
          <p:spPr>
            <a:xfrm>
              <a:off x="4185932" y="8298745"/>
              <a:ext cx="152400" cy="66675"/>
            </a:xfrm>
            <a:custGeom>
              <a:avLst/>
              <a:gdLst>
                <a:gd name="connsiteX0" fmla="*/ 2502 w 152400"/>
                <a:gd name="connsiteY0" fmla="*/ 66893 h 66675"/>
                <a:gd name="connsiteX1" fmla="*/ 0 w 152400"/>
                <a:gd name="connsiteY1" fmla="*/ 6369 h 66675"/>
                <a:gd name="connsiteX2" fmla="*/ 154071 w 152400"/>
                <a:gd name="connsiteY2" fmla="*/ 0 h 66675"/>
                <a:gd name="connsiteX3" fmla="*/ 156573 w 152400"/>
                <a:gd name="connsiteY3" fmla="*/ 6052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66675">
                  <a:moveTo>
                    <a:pt x="2502" y="66893"/>
                  </a:moveTo>
                  <a:lnTo>
                    <a:pt x="0" y="6369"/>
                  </a:lnTo>
                  <a:lnTo>
                    <a:pt x="154071" y="0"/>
                  </a:lnTo>
                  <a:lnTo>
                    <a:pt x="156573" y="60524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D0F7B9E-15E5-4291-B4E2-02B395D6F070}"/>
                </a:ext>
              </a:extLst>
            </p:cNvPr>
            <p:cNvSpPr/>
            <p:nvPr/>
          </p:nvSpPr>
          <p:spPr>
            <a:xfrm>
              <a:off x="4043337" y="8248528"/>
              <a:ext cx="171450" cy="361950"/>
            </a:xfrm>
            <a:custGeom>
              <a:avLst/>
              <a:gdLst>
                <a:gd name="connsiteX0" fmla="*/ 146034 w 171450"/>
                <a:gd name="connsiteY0" fmla="*/ 141663 h 361950"/>
                <a:gd name="connsiteX1" fmla="*/ 113363 w 171450"/>
                <a:gd name="connsiteY1" fmla="*/ 221864 h 361950"/>
                <a:gd name="connsiteX2" fmla="*/ 106315 w 171450"/>
                <a:gd name="connsiteY2" fmla="*/ 332163 h 361950"/>
                <a:gd name="connsiteX3" fmla="*/ 37163 w 171450"/>
                <a:gd name="connsiteY3" fmla="*/ 338831 h 361950"/>
                <a:gd name="connsiteX4" fmla="*/ 12589 w 171450"/>
                <a:gd name="connsiteY4" fmla="*/ 7266 h 361950"/>
                <a:gd name="connsiteX5" fmla="*/ 127746 w 171450"/>
                <a:gd name="connsiteY5" fmla="*/ 32317 h 361950"/>
                <a:gd name="connsiteX6" fmla="*/ 170037 w 171450"/>
                <a:gd name="connsiteY6" fmla="*/ 39556 h 361950"/>
                <a:gd name="connsiteX7" fmla="*/ 174133 w 171450"/>
                <a:gd name="connsiteY7" fmla="*/ 139378 h 361950"/>
                <a:gd name="connsiteX8" fmla="*/ 146034 w 171450"/>
                <a:gd name="connsiteY8" fmla="*/ 14166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361950">
                  <a:moveTo>
                    <a:pt x="146034" y="141663"/>
                  </a:moveTo>
                  <a:cubicBezTo>
                    <a:pt x="146034" y="141663"/>
                    <a:pt x="122221" y="180335"/>
                    <a:pt x="113363" y="221864"/>
                  </a:cubicBezTo>
                  <a:cubicBezTo>
                    <a:pt x="104505" y="263393"/>
                    <a:pt x="116887" y="288349"/>
                    <a:pt x="106315" y="332163"/>
                  </a:cubicBezTo>
                  <a:cubicBezTo>
                    <a:pt x="95647" y="375979"/>
                    <a:pt x="41926" y="380932"/>
                    <a:pt x="37163" y="338831"/>
                  </a:cubicBezTo>
                  <a:cubicBezTo>
                    <a:pt x="32401" y="296731"/>
                    <a:pt x="-24749" y="20887"/>
                    <a:pt x="12589" y="7266"/>
                  </a:cubicBezTo>
                  <a:cubicBezTo>
                    <a:pt x="78978" y="-16832"/>
                    <a:pt x="97647" y="26221"/>
                    <a:pt x="127746" y="32317"/>
                  </a:cubicBezTo>
                  <a:cubicBezTo>
                    <a:pt x="157845" y="38413"/>
                    <a:pt x="170037" y="39556"/>
                    <a:pt x="170037" y="39556"/>
                  </a:cubicBezTo>
                  <a:lnTo>
                    <a:pt x="174133" y="139378"/>
                  </a:lnTo>
                  <a:lnTo>
                    <a:pt x="146034" y="141663"/>
                  </a:lnTo>
                  <a:close/>
                </a:path>
              </a:pathLst>
            </a:custGeom>
            <a:solidFill>
              <a:srgbClr val="00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B969FF8-88CF-4A4D-8634-3DB314249BDA}"/>
                </a:ext>
              </a:extLst>
            </p:cNvPr>
            <p:cNvSpPr/>
            <p:nvPr/>
          </p:nvSpPr>
          <p:spPr>
            <a:xfrm>
              <a:off x="4180542" y="7074404"/>
              <a:ext cx="1876425" cy="1428750"/>
            </a:xfrm>
            <a:custGeom>
              <a:avLst/>
              <a:gdLst>
                <a:gd name="connsiteX0" fmla="*/ 1494824 w 1876425"/>
                <a:gd name="connsiteY0" fmla="*/ 1435327 h 1428750"/>
                <a:gd name="connsiteX1" fmla="*/ 196472 w 1876425"/>
                <a:gd name="connsiteY1" fmla="*/ 1360174 h 1428750"/>
                <a:gd name="connsiteX2" fmla="*/ 119700 w 1876425"/>
                <a:gd name="connsiteY2" fmla="*/ 1285213 h 1428750"/>
                <a:gd name="connsiteX3" fmla="*/ 115128 w 1876425"/>
                <a:gd name="connsiteY3" fmla="*/ 1229968 h 1428750"/>
                <a:gd name="connsiteX4" fmla="*/ 179803 w 1876425"/>
                <a:gd name="connsiteY4" fmla="*/ 1143386 h 1428750"/>
                <a:gd name="connsiteX5" fmla="*/ 724538 w 1876425"/>
                <a:gd name="connsiteY5" fmla="*/ 1028323 h 1428750"/>
                <a:gd name="connsiteX6" fmla="*/ 311057 w 1876425"/>
                <a:gd name="connsiteY6" fmla="*/ 847825 h 1428750"/>
                <a:gd name="connsiteX7" fmla="*/ 25688 w 1876425"/>
                <a:gd name="connsiteY7" fmla="*/ 211840 h 1428750"/>
                <a:gd name="connsiteX8" fmla="*/ 94840 w 1876425"/>
                <a:gd name="connsiteY8" fmla="*/ 100 h 1428750"/>
                <a:gd name="connsiteX9" fmla="*/ 94840 w 1876425"/>
                <a:gd name="connsiteY9" fmla="*/ 4 h 1428750"/>
                <a:gd name="connsiteX10" fmla="*/ 1254128 w 1876425"/>
                <a:gd name="connsiteY10" fmla="*/ 379766 h 1428750"/>
                <a:gd name="connsiteX11" fmla="*/ 1616364 w 1876425"/>
                <a:gd name="connsiteY11" fmla="*/ 594269 h 1428750"/>
                <a:gd name="connsiteX12" fmla="*/ 1878015 w 1876425"/>
                <a:gd name="connsiteY12" fmla="*/ 1037468 h 1428750"/>
                <a:gd name="connsiteX13" fmla="*/ 1878396 w 1876425"/>
                <a:gd name="connsiteY13" fmla="*/ 1042706 h 1428750"/>
                <a:gd name="connsiteX14" fmla="*/ 1494824 w 1876425"/>
                <a:gd name="connsiteY14" fmla="*/ 1435327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76425" h="1428750">
                  <a:moveTo>
                    <a:pt x="1494824" y="1435327"/>
                  </a:moveTo>
                  <a:lnTo>
                    <a:pt x="196472" y="1360174"/>
                  </a:lnTo>
                  <a:cubicBezTo>
                    <a:pt x="155800" y="1357888"/>
                    <a:pt x="123034" y="1325789"/>
                    <a:pt x="119700" y="1285213"/>
                  </a:cubicBezTo>
                  <a:lnTo>
                    <a:pt x="115128" y="1229968"/>
                  </a:lnTo>
                  <a:cubicBezTo>
                    <a:pt x="111794" y="1188915"/>
                    <a:pt x="139512" y="1151863"/>
                    <a:pt x="179803" y="1143386"/>
                  </a:cubicBezTo>
                  <a:cubicBezTo>
                    <a:pt x="375256" y="1051660"/>
                    <a:pt x="560327" y="999844"/>
                    <a:pt x="724538" y="1028323"/>
                  </a:cubicBezTo>
                  <a:lnTo>
                    <a:pt x="311057" y="847825"/>
                  </a:lnTo>
                  <a:cubicBezTo>
                    <a:pt x="66360" y="740954"/>
                    <a:pt x="-57179" y="465681"/>
                    <a:pt x="25688" y="211840"/>
                  </a:cubicBezTo>
                  <a:lnTo>
                    <a:pt x="94840" y="100"/>
                  </a:lnTo>
                  <a:lnTo>
                    <a:pt x="94840" y="4"/>
                  </a:lnTo>
                  <a:cubicBezTo>
                    <a:pt x="438788" y="-1043"/>
                    <a:pt x="892749" y="186123"/>
                    <a:pt x="1254128" y="379766"/>
                  </a:cubicBezTo>
                  <a:cubicBezTo>
                    <a:pt x="1392145" y="453680"/>
                    <a:pt x="1516637" y="528547"/>
                    <a:pt x="1616364" y="594269"/>
                  </a:cubicBezTo>
                  <a:cubicBezTo>
                    <a:pt x="1767144" y="693710"/>
                    <a:pt x="1863347" y="857445"/>
                    <a:pt x="1878015" y="1037468"/>
                  </a:cubicBezTo>
                  <a:lnTo>
                    <a:pt x="1878396" y="1042706"/>
                  </a:lnTo>
                  <a:cubicBezTo>
                    <a:pt x="1896208" y="1262829"/>
                    <a:pt x="1715328" y="1447995"/>
                    <a:pt x="1494824" y="1435327"/>
                  </a:cubicBezTo>
                  <a:close/>
                </a:path>
              </a:pathLst>
            </a:custGeom>
            <a:solidFill>
              <a:srgbClr val="0808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84A267-682E-4CDA-AB9A-770FAEC7BE93}"/>
                </a:ext>
              </a:extLst>
            </p:cNvPr>
            <p:cNvSpPr/>
            <p:nvPr/>
          </p:nvSpPr>
          <p:spPr>
            <a:xfrm>
              <a:off x="4275382" y="5834444"/>
              <a:ext cx="1209675" cy="1628775"/>
            </a:xfrm>
            <a:custGeom>
              <a:avLst/>
              <a:gdLst>
                <a:gd name="connsiteX0" fmla="*/ 1215771 w 1209675"/>
                <a:gd name="connsiteY0" fmla="*/ 1334453 h 1628775"/>
                <a:gd name="connsiteX1" fmla="*/ 1159288 w 1209675"/>
                <a:gd name="connsiteY1" fmla="*/ 1619631 h 1628775"/>
                <a:gd name="connsiteX2" fmla="*/ 1159193 w 1209675"/>
                <a:gd name="connsiteY2" fmla="*/ 1619631 h 1628775"/>
                <a:gd name="connsiteX3" fmla="*/ 1052417 w 1209675"/>
                <a:gd name="connsiteY3" fmla="*/ 1632014 h 1628775"/>
                <a:gd name="connsiteX4" fmla="*/ 645319 w 1209675"/>
                <a:gd name="connsiteY4" fmla="*/ 1602962 h 1628775"/>
                <a:gd name="connsiteX5" fmla="*/ 0 w 1209675"/>
                <a:gd name="connsiteY5" fmla="*/ 1239965 h 1628775"/>
                <a:gd name="connsiteX6" fmla="*/ 191643 w 1209675"/>
                <a:gd name="connsiteY6" fmla="*/ 329660 h 1628775"/>
                <a:gd name="connsiteX7" fmla="*/ 597980 w 1209675"/>
                <a:gd name="connsiteY7" fmla="*/ 0 h 1628775"/>
                <a:gd name="connsiteX8" fmla="*/ 859631 w 1209675"/>
                <a:gd name="connsiteY8" fmla="*/ 92773 h 1628775"/>
                <a:gd name="connsiteX9" fmla="*/ 1004316 w 1209675"/>
                <a:gd name="connsiteY9" fmla="*/ 329660 h 1628775"/>
                <a:gd name="connsiteX10" fmla="*/ 1042988 w 1209675"/>
                <a:gd name="connsiteY10" fmla="*/ 458248 h 1628775"/>
                <a:gd name="connsiteX11" fmla="*/ 1215771 w 1209675"/>
                <a:gd name="connsiteY11" fmla="*/ 1334453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9675" h="1628775">
                  <a:moveTo>
                    <a:pt x="1215771" y="1334453"/>
                  </a:moveTo>
                  <a:cubicBezTo>
                    <a:pt x="1211199" y="1450848"/>
                    <a:pt x="1193197" y="1545622"/>
                    <a:pt x="1159288" y="1619631"/>
                  </a:cubicBezTo>
                  <a:cubicBezTo>
                    <a:pt x="1159288" y="1619631"/>
                    <a:pt x="1159288" y="1619631"/>
                    <a:pt x="1159193" y="1619631"/>
                  </a:cubicBezTo>
                  <a:cubicBezTo>
                    <a:pt x="1157288" y="1620107"/>
                    <a:pt x="1119378" y="1627823"/>
                    <a:pt x="1052417" y="1632014"/>
                  </a:cubicBezTo>
                  <a:cubicBezTo>
                    <a:pt x="963073" y="1637538"/>
                    <a:pt x="822103" y="1636586"/>
                    <a:pt x="645319" y="1602962"/>
                  </a:cubicBezTo>
                  <a:cubicBezTo>
                    <a:pt x="332327" y="1543431"/>
                    <a:pt x="0" y="1239965"/>
                    <a:pt x="0" y="1239965"/>
                  </a:cubicBezTo>
                  <a:lnTo>
                    <a:pt x="191643" y="329660"/>
                  </a:lnTo>
                  <a:cubicBezTo>
                    <a:pt x="232029" y="137541"/>
                    <a:pt x="401574" y="0"/>
                    <a:pt x="597980" y="0"/>
                  </a:cubicBezTo>
                  <a:cubicBezTo>
                    <a:pt x="696182" y="0"/>
                    <a:pt x="787622" y="34385"/>
                    <a:pt x="859631" y="92773"/>
                  </a:cubicBezTo>
                  <a:cubicBezTo>
                    <a:pt x="931640" y="151162"/>
                    <a:pt x="984123" y="233553"/>
                    <a:pt x="1004316" y="329660"/>
                  </a:cubicBezTo>
                  <a:cubicBezTo>
                    <a:pt x="1004316" y="329660"/>
                    <a:pt x="1020128" y="379476"/>
                    <a:pt x="1042988" y="458248"/>
                  </a:cubicBezTo>
                  <a:cubicBezTo>
                    <a:pt x="1106234" y="675989"/>
                    <a:pt x="1224343" y="1114997"/>
                    <a:pt x="1215771" y="1334453"/>
                  </a:cubicBezTo>
                  <a:close/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9439A4-A486-4A74-8A38-C81EFDB6AC88}"/>
                </a:ext>
              </a:extLst>
            </p:cNvPr>
            <p:cNvSpPr/>
            <p:nvPr/>
          </p:nvSpPr>
          <p:spPr>
            <a:xfrm>
              <a:off x="5434574" y="7454075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  <a:gd name="connsiteX3" fmla="*/ 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95"/>
                    <a:pt x="0" y="9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7D8EB1E-2194-4B85-A69F-BBAE97389506}"/>
                </a:ext>
              </a:extLst>
            </p:cNvPr>
            <p:cNvSpPr/>
            <p:nvPr/>
          </p:nvSpPr>
          <p:spPr>
            <a:xfrm>
              <a:off x="4751727" y="5682901"/>
              <a:ext cx="266700" cy="257175"/>
            </a:xfrm>
            <a:custGeom>
              <a:avLst/>
              <a:gdLst>
                <a:gd name="connsiteX0" fmla="*/ 265557 w 266700"/>
                <a:gd name="connsiteY0" fmla="*/ 186309 h 257175"/>
                <a:gd name="connsiteX1" fmla="*/ 228505 w 266700"/>
                <a:gd name="connsiteY1" fmla="*/ 113443 h 257175"/>
                <a:gd name="connsiteX2" fmla="*/ 226409 w 266700"/>
                <a:gd name="connsiteY2" fmla="*/ 84963 h 257175"/>
                <a:gd name="connsiteX3" fmla="*/ 106394 w 266700"/>
                <a:gd name="connsiteY3" fmla="*/ 16859 h 257175"/>
                <a:gd name="connsiteX4" fmla="*/ 85058 w 266700"/>
                <a:gd name="connsiteY4" fmla="*/ 10382 h 257175"/>
                <a:gd name="connsiteX5" fmla="*/ 78295 w 266700"/>
                <a:gd name="connsiteY5" fmla="*/ 6191 h 257175"/>
                <a:gd name="connsiteX6" fmla="*/ 78200 w 266700"/>
                <a:gd name="connsiteY6" fmla="*/ 6096 h 257175"/>
                <a:gd name="connsiteX7" fmla="*/ 69532 w 266700"/>
                <a:gd name="connsiteY7" fmla="*/ 0 h 257175"/>
                <a:gd name="connsiteX8" fmla="*/ 68675 w 266700"/>
                <a:gd name="connsiteY8" fmla="*/ 72295 h 257175"/>
                <a:gd name="connsiteX9" fmla="*/ 64675 w 266700"/>
                <a:gd name="connsiteY9" fmla="*/ 100774 h 257175"/>
                <a:gd name="connsiteX10" fmla="*/ 0 w 266700"/>
                <a:gd name="connsiteY10" fmla="*/ 263747 h 257175"/>
                <a:gd name="connsiteX11" fmla="*/ 241363 w 266700"/>
                <a:gd name="connsiteY11" fmla="*/ 232791 h 257175"/>
                <a:gd name="connsiteX12" fmla="*/ 265557 w 266700"/>
                <a:gd name="connsiteY12" fmla="*/ 18630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0" h="257175">
                  <a:moveTo>
                    <a:pt x="265557" y="186309"/>
                  </a:moveTo>
                  <a:lnTo>
                    <a:pt x="228505" y="113443"/>
                  </a:lnTo>
                  <a:lnTo>
                    <a:pt x="226409" y="84963"/>
                  </a:lnTo>
                  <a:cubicBezTo>
                    <a:pt x="227552" y="84963"/>
                    <a:pt x="141351" y="32004"/>
                    <a:pt x="106394" y="16859"/>
                  </a:cubicBezTo>
                  <a:cubicBezTo>
                    <a:pt x="99346" y="16383"/>
                    <a:pt x="91916" y="14288"/>
                    <a:pt x="85058" y="10382"/>
                  </a:cubicBezTo>
                  <a:cubicBezTo>
                    <a:pt x="82772" y="9049"/>
                    <a:pt x="80486" y="7715"/>
                    <a:pt x="78295" y="6191"/>
                  </a:cubicBezTo>
                  <a:cubicBezTo>
                    <a:pt x="78200" y="6096"/>
                    <a:pt x="78200" y="6096"/>
                    <a:pt x="78200" y="6096"/>
                  </a:cubicBezTo>
                  <a:cubicBezTo>
                    <a:pt x="75247" y="4191"/>
                    <a:pt x="72295" y="2095"/>
                    <a:pt x="69532" y="0"/>
                  </a:cubicBezTo>
                  <a:lnTo>
                    <a:pt x="68675" y="72295"/>
                  </a:lnTo>
                  <a:cubicBezTo>
                    <a:pt x="68580" y="82010"/>
                    <a:pt x="67246" y="91440"/>
                    <a:pt x="64675" y="100774"/>
                  </a:cubicBezTo>
                  <a:cubicBezTo>
                    <a:pt x="57721" y="124968"/>
                    <a:pt x="6858" y="253174"/>
                    <a:pt x="0" y="263747"/>
                  </a:cubicBezTo>
                  <a:cubicBezTo>
                    <a:pt x="0" y="263747"/>
                    <a:pt x="156019" y="244412"/>
                    <a:pt x="241363" y="232791"/>
                  </a:cubicBezTo>
                  <a:cubicBezTo>
                    <a:pt x="263176" y="229743"/>
                    <a:pt x="275558" y="206026"/>
                    <a:pt x="265557" y="186309"/>
                  </a:cubicBezTo>
                  <a:close/>
                </a:path>
              </a:pathLst>
            </a:custGeom>
            <a:solidFill>
              <a:srgbClr val="F29E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3607CC6-193E-46B8-A414-D039EC34BF70}"/>
                </a:ext>
              </a:extLst>
            </p:cNvPr>
            <p:cNvSpPr/>
            <p:nvPr/>
          </p:nvSpPr>
          <p:spPr>
            <a:xfrm>
              <a:off x="4707436" y="5452872"/>
              <a:ext cx="342900" cy="314325"/>
            </a:xfrm>
            <a:custGeom>
              <a:avLst/>
              <a:gdLst>
                <a:gd name="connsiteX0" fmla="*/ 81820 w 342900"/>
                <a:gd name="connsiteY0" fmla="*/ 287750 h 314325"/>
                <a:gd name="connsiteX1" fmla="*/ 92392 w 342900"/>
                <a:gd name="connsiteY1" fmla="*/ 289370 h 314325"/>
                <a:gd name="connsiteX2" fmla="*/ 92488 w 342900"/>
                <a:gd name="connsiteY2" fmla="*/ 289370 h 314325"/>
                <a:gd name="connsiteX3" fmla="*/ 100394 w 342900"/>
                <a:gd name="connsiteY3" fmla="*/ 290036 h 314325"/>
                <a:gd name="connsiteX4" fmla="*/ 122301 w 342900"/>
                <a:gd name="connsiteY4" fmla="*/ 286226 h 314325"/>
                <a:gd name="connsiteX5" fmla="*/ 270034 w 342900"/>
                <a:gd name="connsiteY5" fmla="*/ 321850 h 314325"/>
                <a:gd name="connsiteX6" fmla="*/ 271748 w 342900"/>
                <a:gd name="connsiteY6" fmla="*/ 321945 h 314325"/>
                <a:gd name="connsiteX7" fmla="*/ 334994 w 342900"/>
                <a:gd name="connsiteY7" fmla="*/ 235363 h 314325"/>
                <a:gd name="connsiteX8" fmla="*/ 324803 w 342900"/>
                <a:gd name="connsiteY8" fmla="*/ 162020 h 314325"/>
                <a:gd name="connsiteX9" fmla="*/ 324612 w 342900"/>
                <a:gd name="connsiteY9" fmla="*/ 161735 h 314325"/>
                <a:gd name="connsiteX10" fmla="*/ 321945 w 342900"/>
                <a:gd name="connsiteY10" fmla="*/ 156401 h 314325"/>
                <a:gd name="connsiteX11" fmla="*/ 321850 w 342900"/>
                <a:gd name="connsiteY11" fmla="*/ 156210 h 314325"/>
                <a:gd name="connsiteX12" fmla="*/ 324612 w 342900"/>
                <a:gd name="connsiteY12" fmla="*/ 148304 h 314325"/>
                <a:gd name="connsiteX13" fmla="*/ 349758 w 342900"/>
                <a:gd name="connsiteY13" fmla="*/ 136112 h 314325"/>
                <a:gd name="connsiteX14" fmla="*/ 350044 w 342900"/>
                <a:gd name="connsiteY14" fmla="*/ 132683 h 314325"/>
                <a:gd name="connsiteX15" fmla="*/ 291655 w 342900"/>
                <a:gd name="connsiteY15" fmla="*/ 94202 h 314325"/>
                <a:gd name="connsiteX16" fmla="*/ 283273 w 342900"/>
                <a:gd name="connsiteY16" fmla="*/ 88678 h 314325"/>
                <a:gd name="connsiteX17" fmla="*/ 255365 w 342900"/>
                <a:gd name="connsiteY17" fmla="*/ 22765 h 314325"/>
                <a:gd name="connsiteX18" fmla="*/ 245745 w 342900"/>
                <a:gd name="connsiteY18" fmla="*/ 0 h 314325"/>
                <a:gd name="connsiteX19" fmla="*/ 0 w 342900"/>
                <a:gd name="connsiteY19" fmla="*/ 119539 h 314325"/>
                <a:gd name="connsiteX20" fmla="*/ 81820 w 342900"/>
                <a:gd name="connsiteY20" fmla="*/ 287750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2900" h="314325">
                  <a:moveTo>
                    <a:pt x="81820" y="287750"/>
                  </a:moveTo>
                  <a:cubicBezTo>
                    <a:pt x="85249" y="288417"/>
                    <a:pt x="88773" y="288989"/>
                    <a:pt x="92392" y="289370"/>
                  </a:cubicBezTo>
                  <a:cubicBezTo>
                    <a:pt x="92392" y="289370"/>
                    <a:pt x="92392" y="289370"/>
                    <a:pt x="92488" y="289370"/>
                  </a:cubicBezTo>
                  <a:cubicBezTo>
                    <a:pt x="95155" y="289655"/>
                    <a:pt x="97727" y="289846"/>
                    <a:pt x="100394" y="290036"/>
                  </a:cubicBezTo>
                  <a:cubicBezTo>
                    <a:pt x="108299" y="290513"/>
                    <a:pt x="115824" y="289084"/>
                    <a:pt x="122301" y="286226"/>
                  </a:cubicBezTo>
                  <a:cubicBezTo>
                    <a:pt x="160306" y="284036"/>
                    <a:pt x="226123" y="286512"/>
                    <a:pt x="270034" y="321850"/>
                  </a:cubicBezTo>
                  <a:cubicBezTo>
                    <a:pt x="270034" y="321850"/>
                    <a:pt x="270605" y="321850"/>
                    <a:pt x="271748" y="321945"/>
                  </a:cubicBezTo>
                  <a:cubicBezTo>
                    <a:pt x="306324" y="304038"/>
                    <a:pt x="328708" y="271367"/>
                    <a:pt x="334994" y="235363"/>
                  </a:cubicBezTo>
                  <a:cubicBezTo>
                    <a:pt x="339185" y="211360"/>
                    <a:pt x="336137" y="185642"/>
                    <a:pt x="324803" y="162020"/>
                  </a:cubicBezTo>
                  <a:cubicBezTo>
                    <a:pt x="324707" y="161925"/>
                    <a:pt x="324707" y="161735"/>
                    <a:pt x="324612" y="161735"/>
                  </a:cubicBezTo>
                  <a:lnTo>
                    <a:pt x="321945" y="156401"/>
                  </a:lnTo>
                  <a:lnTo>
                    <a:pt x="321850" y="156210"/>
                  </a:lnTo>
                  <a:cubicBezTo>
                    <a:pt x="320421" y="153257"/>
                    <a:pt x="321755" y="149828"/>
                    <a:pt x="324612" y="148304"/>
                  </a:cubicBezTo>
                  <a:lnTo>
                    <a:pt x="349758" y="136112"/>
                  </a:lnTo>
                  <a:cubicBezTo>
                    <a:pt x="351092" y="135446"/>
                    <a:pt x="351187" y="133541"/>
                    <a:pt x="350044" y="132683"/>
                  </a:cubicBezTo>
                  <a:lnTo>
                    <a:pt x="291655" y="94202"/>
                  </a:lnTo>
                  <a:lnTo>
                    <a:pt x="283273" y="88678"/>
                  </a:lnTo>
                  <a:lnTo>
                    <a:pt x="255365" y="22765"/>
                  </a:lnTo>
                  <a:lnTo>
                    <a:pt x="245745" y="0"/>
                  </a:lnTo>
                  <a:lnTo>
                    <a:pt x="0" y="119539"/>
                  </a:lnTo>
                  <a:lnTo>
                    <a:pt x="81820" y="287750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E171A00-B034-4C71-BE7E-BD84AD6EB850}"/>
                </a:ext>
              </a:extLst>
            </p:cNvPr>
            <p:cNvSpPr/>
            <p:nvPr/>
          </p:nvSpPr>
          <p:spPr>
            <a:xfrm>
              <a:off x="4652744" y="5363623"/>
              <a:ext cx="419100" cy="409575"/>
            </a:xfrm>
            <a:custGeom>
              <a:avLst/>
              <a:gdLst>
                <a:gd name="connsiteX0" fmla="*/ 136511 w 419100"/>
                <a:gd name="connsiteY0" fmla="*/ 377000 h 409575"/>
                <a:gd name="connsiteX1" fmla="*/ 147084 w 419100"/>
                <a:gd name="connsiteY1" fmla="*/ 378619 h 409575"/>
                <a:gd name="connsiteX2" fmla="*/ 147179 w 419100"/>
                <a:gd name="connsiteY2" fmla="*/ 378619 h 409575"/>
                <a:gd name="connsiteX3" fmla="*/ 155085 w 419100"/>
                <a:gd name="connsiteY3" fmla="*/ 379286 h 409575"/>
                <a:gd name="connsiteX4" fmla="*/ 176993 w 419100"/>
                <a:gd name="connsiteY4" fmla="*/ 375475 h 409575"/>
                <a:gd name="connsiteX5" fmla="*/ 324725 w 419100"/>
                <a:gd name="connsiteY5" fmla="*/ 411099 h 409575"/>
                <a:gd name="connsiteX6" fmla="*/ 326440 w 419100"/>
                <a:gd name="connsiteY6" fmla="*/ 411194 h 409575"/>
                <a:gd name="connsiteX7" fmla="*/ 415594 w 419100"/>
                <a:gd name="connsiteY7" fmla="*/ 388525 h 409575"/>
                <a:gd name="connsiteX8" fmla="*/ 379494 w 419100"/>
                <a:gd name="connsiteY8" fmla="*/ 251365 h 409575"/>
                <a:gd name="connsiteX9" fmla="*/ 379304 w 419100"/>
                <a:gd name="connsiteY9" fmla="*/ 251079 h 409575"/>
                <a:gd name="connsiteX10" fmla="*/ 206520 w 419100"/>
                <a:gd name="connsiteY10" fmla="*/ 302609 h 409575"/>
                <a:gd name="connsiteX11" fmla="*/ 206425 w 419100"/>
                <a:gd name="connsiteY11" fmla="*/ 302705 h 409575"/>
                <a:gd name="connsiteX12" fmla="*/ 170135 w 419100"/>
                <a:gd name="connsiteY12" fmla="*/ 292513 h 409575"/>
                <a:gd name="connsiteX13" fmla="*/ 141845 w 419100"/>
                <a:gd name="connsiteY13" fmla="*/ 251365 h 409575"/>
                <a:gd name="connsiteX14" fmla="*/ 145465 w 419100"/>
                <a:gd name="connsiteY14" fmla="*/ 231743 h 409575"/>
                <a:gd name="connsiteX15" fmla="*/ 158895 w 419100"/>
                <a:gd name="connsiteY15" fmla="*/ 222409 h 409575"/>
                <a:gd name="connsiteX16" fmla="*/ 199853 w 419100"/>
                <a:gd name="connsiteY16" fmla="*/ 229934 h 409575"/>
                <a:gd name="connsiteX17" fmla="*/ 212426 w 419100"/>
                <a:gd name="connsiteY17" fmla="*/ 248031 h 409575"/>
                <a:gd name="connsiteX18" fmla="*/ 210235 w 419100"/>
                <a:gd name="connsiteY18" fmla="*/ 237458 h 409575"/>
                <a:gd name="connsiteX19" fmla="*/ 267766 w 419100"/>
                <a:gd name="connsiteY19" fmla="*/ 133255 h 409575"/>
                <a:gd name="connsiteX20" fmla="*/ 303485 w 419100"/>
                <a:gd name="connsiteY20" fmla="*/ 115824 h 409575"/>
                <a:gd name="connsiteX21" fmla="*/ 310343 w 419100"/>
                <a:gd name="connsiteY21" fmla="*/ 112014 h 409575"/>
                <a:gd name="connsiteX22" fmla="*/ 343585 w 419100"/>
                <a:gd name="connsiteY22" fmla="*/ 0 h 409575"/>
                <a:gd name="connsiteX23" fmla="*/ 49072 w 419100"/>
                <a:gd name="connsiteY23" fmla="*/ 143256 h 409575"/>
                <a:gd name="connsiteX24" fmla="*/ 8876 w 419100"/>
                <a:gd name="connsiteY24" fmla="*/ 259842 h 409575"/>
                <a:gd name="connsiteX25" fmla="*/ 24497 w 419100"/>
                <a:gd name="connsiteY25" fmla="*/ 292037 h 409575"/>
                <a:gd name="connsiteX26" fmla="*/ 136511 w 419100"/>
                <a:gd name="connsiteY26" fmla="*/ 37700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9100" h="409575">
                  <a:moveTo>
                    <a:pt x="136511" y="377000"/>
                  </a:moveTo>
                  <a:cubicBezTo>
                    <a:pt x="139940" y="377666"/>
                    <a:pt x="143465" y="378238"/>
                    <a:pt x="147084" y="378619"/>
                  </a:cubicBezTo>
                  <a:cubicBezTo>
                    <a:pt x="147084" y="378619"/>
                    <a:pt x="147084" y="378619"/>
                    <a:pt x="147179" y="378619"/>
                  </a:cubicBezTo>
                  <a:cubicBezTo>
                    <a:pt x="149846" y="378905"/>
                    <a:pt x="152418" y="379095"/>
                    <a:pt x="155085" y="379286"/>
                  </a:cubicBezTo>
                  <a:cubicBezTo>
                    <a:pt x="162991" y="379762"/>
                    <a:pt x="170516" y="378333"/>
                    <a:pt x="176993" y="375475"/>
                  </a:cubicBezTo>
                  <a:cubicBezTo>
                    <a:pt x="214997" y="373285"/>
                    <a:pt x="280815" y="375761"/>
                    <a:pt x="324725" y="411099"/>
                  </a:cubicBezTo>
                  <a:cubicBezTo>
                    <a:pt x="324725" y="411099"/>
                    <a:pt x="325297" y="411099"/>
                    <a:pt x="326440" y="411194"/>
                  </a:cubicBezTo>
                  <a:cubicBezTo>
                    <a:pt x="335393" y="411575"/>
                    <a:pt x="378732" y="411861"/>
                    <a:pt x="415594" y="388525"/>
                  </a:cubicBezTo>
                  <a:cubicBezTo>
                    <a:pt x="455599" y="363093"/>
                    <a:pt x="383780" y="257461"/>
                    <a:pt x="379494" y="251365"/>
                  </a:cubicBezTo>
                  <a:cubicBezTo>
                    <a:pt x="379304" y="251174"/>
                    <a:pt x="379304" y="251079"/>
                    <a:pt x="379304" y="251079"/>
                  </a:cubicBezTo>
                  <a:cubicBezTo>
                    <a:pt x="379304" y="251079"/>
                    <a:pt x="277005" y="297656"/>
                    <a:pt x="206520" y="302609"/>
                  </a:cubicBezTo>
                  <a:cubicBezTo>
                    <a:pt x="206425" y="302705"/>
                    <a:pt x="206425" y="302705"/>
                    <a:pt x="206425" y="302705"/>
                  </a:cubicBezTo>
                  <a:cubicBezTo>
                    <a:pt x="193757" y="308324"/>
                    <a:pt x="178326" y="304324"/>
                    <a:pt x="170135" y="292513"/>
                  </a:cubicBezTo>
                  <a:lnTo>
                    <a:pt x="141845" y="251365"/>
                  </a:lnTo>
                  <a:cubicBezTo>
                    <a:pt x="137369" y="244983"/>
                    <a:pt x="138988" y="236125"/>
                    <a:pt x="145465" y="231743"/>
                  </a:cubicBezTo>
                  <a:lnTo>
                    <a:pt x="158895" y="222409"/>
                  </a:lnTo>
                  <a:cubicBezTo>
                    <a:pt x="172230" y="213170"/>
                    <a:pt x="190613" y="216598"/>
                    <a:pt x="199853" y="229934"/>
                  </a:cubicBezTo>
                  <a:lnTo>
                    <a:pt x="212426" y="248031"/>
                  </a:lnTo>
                  <a:cubicBezTo>
                    <a:pt x="211473" y="244793"/>
                    <a:pt x="210711" y="241268"/>
                    <a:pt x="210235" y="237458"/>
                  </a:cubicBezTo>
                  <a:cubicBezTo>
                    <a:pt x="204615" y="194120"/>
                    <a:pt x="228428" y="152305"/>
                    <a:pt x="267766" y="133255"/>
                  </a:cubicBezTo>
                  <a:lnTo>
                    <a:pt x="303485" y="115824"/>
                  </a:lnTo>
                  <a:cubicBezTo>
                    <a:pt x="305866" y="114586"/>
                    <a:pt x="308152" y="113347"/>
                    <a:pt x="310343" y="112014"/>
                  </a:cubicBezTo>
                  <a:cubicBezTo>
                    <a:pt x="348443" y="89154"/>
                    <a:pt x="363206" y="40672"/>
                    <a:pt x="343585" y="0"/>
                  </a:cubicBezTo>
                  <a:cubicBezTo>
                    <a:pt x="208425" y="20860"/>
                    <a:pt x="94887" y="59150"/>
                    <a:pt x="49072" y="143256"/>
                  </a:cubicBezTo>
                  <a:cubicBezTo>
                    <a:pt x="5638" y="164401"/>
                    <a:pt x="-12269" y="216598"/>
                    <a:pt x="8876" y="259842"/>
                  </a:cubicBezTo>
                  <a:lnTo>
                    <a:pt x="24497" y="292037"/>
                  </a:lnTo>
                  <a:cubicBezTo>
                    <a:pt x="46976" y="338423"/>
                    <a:pt x="89553" y="368522"/>
                    <a:pt x="136511" y="377000"/>
                  </a:cubicBezTo>
                  <a:close/>
                </a:path>
              </a:pathLst>
            </a:custGeom>
            <a:solidFill>
              <a:srgbClr val="00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59166B5-825D-4F4A-A960-8C811C561711}"/>
                </a:ext>
              </a:extLst>
            </p:cNvPr>
            <p:cNvSpPr/>
            <p:nvPr/>
          </p:nvSpPr>
          <p:spPr>
            <a:xfrm>
              <a:off x="4792250" y="5580787"/>
              <a:ext cx="85725" cy="85725"/>
            </a:xfrm>
            <a:custGeom>
              <a:avLst/>
              <a:gdLst>
                <a:gd name="connsiteX0" fmla="*/ 67015 w 85725"/>
                <a:gd name="connsiteY0" fmla="*/ 85540 h 85725"/>
                <a:gd name="connsiteX1" fmla="*/ 67015 w 85725"/>
                <a:gd name="connsiteY1" fmla="*/ 85540 h 85725"/>
                <a:gd name="connsiteX2" fmla="*/ 71587 w 85725"/>
                <a:gd name="connsiteY2" fmla="*/ 82873 h 85725"/>
                <a:gd name="connsiteX3" fmla="*/ 85112 w 85725"/>
                <a:gd name="connsiteY3" fmla="*/ 73539 h 85725"/>
                <a:gd name="connsiteX4" fmla="*/ 88732 w 85725"/>
                <a:gd name="connsiteY4" fmla="*/ 53822 h 85725"/>
                <a:gd name="connsiteX5" fmla="*/ 73016 w 85725"/>
                <a:gd name="connsiteY5" fmla="*/ 30962 h 85725"/>
                <a:gd name="connsiteX6" fmla="*/ 60443 w 85725"/>
                <a:gd name="connsiteY6" fmla="*/ 12769 h 85725"/>
                <a:gd name="connsiteX7" fmla="*/ 19485 w 85725"/>
                <a:gd name="connsiteY7" fmla="*/ 5149 h 85725"/>
                <a:gd name="connsiteX8" fmla="*/ 6150 w 85725"/>
                <a:gd name="connsiteY8" fmla="*/ 14484 h 85725"/>
                <a:gd name="connsiteX9" fmla="*/ 2531 w 85725"/>
                <a:gd name="connsiteY9" fmla="*/ 34105 h 85725"/>
                <a:gd name="connsiteX10" fmla="*/ 30820 w 85725"/>
                <a:gd name="connsiteY10" fmla="*/ 75253 h 85725"/>
                <a:gd name="connsiteX11" fmla="*/ 67015 w 85725"/>
                <a:gd name="connsiteY11" fmla="*/ 8554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725" h="85725">
                  <a:moveTo>
                    <a:pt x="67015" y="85540"/>
                  </a:moveTo>
                  <a:cubicBezTo>
                    <a:pt x="67015" y="85540"/>
                    <a:pt x="67015" y="85350"/>
                    <a:pt x="67015" y="85540"/>
                  </a:cubicBezTo>
                  <a:cubicBezTo>
                    <a:pt x="68634" y="84683"/>
                    <a:pt x="70158" y="83826"/>
                    <a:pt x="71587" y="82873"/>
                  </a:cubicBezTo>
                  <a:lnTo>
                    <a:pt x="85112" y="73539"/>
                  </a:lnTo>
                  <a:cubicBezTo>
                    <a:pt x="91494" y="69062"/>
                    <a:pt x="93114" y="60299"/>
                    <a:pt x="88732" y="53822"/>
                  </a:cubicBezTo>
                  <a:lnTo>
                    <a:pt x="73016" y="30962"/>
                  </a:lnTo>
                  <a:lnTo>
                    <a:pt x="60443" y="12769"/>
                  </a:lnTo>
                  <a:cubicBezTo>
                    <a:pt x="51203" y="-661"/>
                    <a:pt x="32916" y="-3995"/>
                    <a:pt x="19485" y="5149"/>
                  </a:cubicBezTo>
                  <a:lnTo>
                    <a:pt x="6150" y="14484"/>
                  </a:lnTo>
                  <a:cubicBezTo>
                    <a:pt x="-327" y="18961"/>
                    <a:pt x="-1946" y="27724"/>
                    <a:pt x="2531" y="34105"/>
                  </a:cubicBezTo>
                  <a:lnTo>
                    <a:pt x="30820" y="75253"/>
                  </a:lnTo>
                  <a:cubicBezTo>
                    <a:pt x="38916" y="87160"/>
                    <a:pt x="54251" y="91160"/>
                    <a:pt x="67015" y="85540"/>
                  </a:cubicBez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48E7B2A-F208-408B-8473-A0784824F77F}"/>
                </a:ext>
              </a:extLst>
            </p:cNvPr>
            <p:cNvSpPr/>
            <p:nvPr/>
          </p:nvSpPr>
          <p:spPr>
            <a:xfrm>
              <a:off x="4043353" y="50958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A4EC405-1F46-4CD7-BDCE-95730E32EFC0}"/>
                </a:ext>
              </a:extLst>
            </p:cNvPr>
            <p:cNvSpPr/>
            <p:nvPr/>
          </p:nvSpPr>
          <p:spPr>
            <a:xfrm>
              <a:off x="4043353" y="50958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A4A42A5-BB17-4230-A3ED-5EB68B902473}"/>
                </a:ext>
              </a:extLst>
            </p:cNvPr>
            <p:cNvSpPr/>
            <p:nvPr/>
          </p:nvSpPr>
          <p:spPr>
            <a:xfrm>
              <a:off x="4043353" y="50958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A14D49C-3873-4FE6-A7D9-7D2C8102D2FB}"/>
                </a:ext>
              </a:extLst>
            </p:cNvPr>
            <p:cNvSpPr/>
            <p:nvPr/>
          </p:nvSpPr>
          <p:spPr>
            <a:xfrm>
              <a:off x="4696006" y="5870067"/>
              <a:ext cx="361950" cy="133350"/>
            </a:xfrm>
            <a:custGeom>
              <a:avLst/>
              <a:gdLst>
                <a:gd name="connsiteX0" fmla="*/ 74676 w 361950"/>
                <a:gd name="connsiteY0" fmla="*/ 0 h 133350"/>
                <a:gd name="connsiteX1" fmla="*/ 366808 w 361950"/>
                <a:gd name="connsiteY1" fmla="*/ 11811 h 133350"/>
                <a:gd name="connsiteX2" fmla="*/ 356330 w 361950"/>
                <a:gd name="connsiteY2" fmla="*/ 74009 h 133350"/>
                <a:gd name="connsiteX3" fmla="*/ 98965 w 361950"/>
                <a:gd name="connsiteY3" fmla="*/ 133541 h 133350"/>
                <a:gd name="connsiteX4" fmla="*/ 0 w 361950"/>
                <a:gd name="connsiteY4" fmla="*/ 12153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133350">
                  <a:moveTo>
                    <a:pt x="74676" y="0"/>
                  </a:moveTo>
                  <a:cubicBezTo>
                    <a:pt x="74676" y="0"/>
                    <a:pt x="314992" y="27337"/>
                    <a:pt x="366808" y="11811"/>
                  </a:cubicBezTo>
                  <a:lnTo>
                    <a:pt x="356330" y="74009"/>
                  </a:lnTo>
                  <a:cubicBezTo>
                    <a:pt x="356330" y="74009"/>
                    <a:pt x="107728" y="133350"/>
                    <a:pt x="98965" y="133541"/>
                  </a:cubicBezTo>
                  <a:cubicBezTo>
                    <a:pt x="90202" y="133731"/>
                    <a:pt x="572" y="122873"/>
                    <a:pt x="0" y="121539"/>
                  </a:cubicBezTo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083C7DD-4F5B-4372-A87D-AC2EAC99D81C}"/>
                </a:ext>
              </a:extLst>
            </p:cNvPr>
            <p:cNvSpPr/>
            <p:nvPr/>
          </p:nvSpPr>
          <p:spPr>
            <a:xfrm>
              <a:off x="4906223" y="5369858"/>
              <a:ext cx="1485900" cy="1047750"/>
            </a:xfrm>
            <a:custGeom>
              <a:avLst/>
              <a:gdLst>
                <a:gd name="connsiteX0" fmla="*/ 1488662 w 1485900"/>
                <a:gd name="connsiteY0" fmla="*/ 70727 h 1047750"/>
                <a:gd name="connsiteX1" fmla="*/ 1327690 w 1485900"/>
                <a:gd name="connsiteY1" fmla="*/ 737572 h 1047750"/>
                <a:gd name="connsiteX2" fmla="*/ 718757 w 1485900"/>
                <a:gd name="connsiteY2" fmla="*/ 1054469 h 1047750"/>
                <a:gd name="connsiteX3" fmla="*/ 442532 w 1485900"/>
                <a:gd name="connsiteY3" fmla="*/ 1029894 h 1047750"/>
                <a:gd name="connsiteX4" fmla="*/ 232505 w 1485900"/>
                <a:gd name="connsiteY4" fmla="*/ 1011130 h 1047750"/>
                <a:gd name="connsiteX5" fmla="*/ 209074 w 1485900"/>
                <a:gd name="connsiteY5" fmla="*/ 1009034 h 1047750"/>
                <a:gd name="connsiteX6" fmla="*/ 0 w 1485900"/>
                <a:gd name="connsiteY6" fmla="*/ 750050 h 1047750"/>
                <a:gd name="connsiteX7" fmla="*/ 3905 w 1485900"/>
                <a:gd name="connsiteY7" fmla="*/ 704520 h 1047750"/>
                <a:gd name="connsiteX8" fmla="*/ 174879 w 1485900"/>
                <a:gd name="connsiteY8" fmla="*/ 566408 h 1047750"/>
                <a:gd name="connsiteX9" fmla="*/ 670370 w 1485900"/>
                <a:gd name="connsiteY9" fmla="*/ 586505 h 1047750"/>
                <a:gd name="connsiteX10" fmla="*/ 1023271 w 1485900"/>
                <a:gd name="connsiteY10" fmla="*/ 427914 h 1047750"/>
                <a:gd name="connsiteX11" fmla="*/ 1353598 w 1485900"/>
                <a:gd name="connsiteY11" fmla="*/ 23959 h 1047750"/>
                <a:gd name="connsiteX12" fmla="*/ 1416368 w 1485900"/>
                <a:gd name="connsiteY12" fmla="*/ 1194 h 1047750"/>
                <a:gd name="connsiteX13" fmla="*/ 1445228 w 1485900"/>
                <a:gd name="connsiteY13" fmla="*/ 6719 h 1047750"/>
                <a:gd name="connsiteX14" fmla="*/ 1488662 w 1485900"/>
                <a:gd name="connsiteY14" fmla="*/ 70727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5900" h="1047750">
                  <a:moveTo>
                    <a:pt x="1488662" y="70727"/>
                  </a:moveTo>
                  <a:cubicBezTo>
                    <a:pt x="1461326" y="217316"/>
                    <a:pt x="1382840" y="621653"/>
                    <a:pt x="1327690" y="737572"/>
                  </a:cubicBezTo>
                  <a:cubicBezTo>
                    <a:pt x="1259777" y="880066"/>
                    <a:pt x="1043845" y="1048087"/>
                    <a:pt x="718757" y="1054469"/>
                  </a:cubicBezTo>
                  <a:lnTo>
                    <a:pt x="442532" y="1029894"/>
                  </a:lnTo>
                  <a:lnTo>
                    <a:pt x="232505" y="1011130"/>
                  </a:lnTo>
                  <a:lnTo>
                    <a:pt x="209074" y="1009034"/>
                  </a:lnTo>
                  <a:cubicBezTo>
                    <a:pt x="85249" y="982174"/>
                    <a:pt x="0" y="872636"/>
                    <a:pt x="0" y="750050"/>
                  </a:cubicBezTo>
                  <a:cubicBezTo>
                    <a:pt x="0" y="735095"/>
                    <a:pt x="1238" y="719855"/>
                    <a:pt x="3905" y="704520"/>
                  </a:cubicBezTo>
                  <a:cubicBezTo>
                    <a:pt x="18193" y="622034"/>
                    <a:pt x="91345" y="562979"/>
                    <a:pt x="174879" y="566408"/>
                  </a:cubicBezTo>
                  <a:lnTo>
                    <a:pt x="670370" y="586505"/>
                  </a:lnTo>
                  <a:cubicBezTo>
                    <a:pt x="806387" y="592030"/>
                    <a:pt x="937165" y="533261"/>
                    <a:pt x="1023271" y="427914"/>
                  </a:cubicBezTo>
                  <a:lnTo>
                    <a:pt x="1353598" y="23959"/>
                  </a:lnTo>
                  <a:cubicBezTo>
                    <a:pt x="1368743" y="5385"/>
                    <a:pt x="1392936" y="-3378"/>
                    <a:pt x="1416368" y="1194"/>
                  </a:cubicBezTo>
                  <a:lnTo>
                    <a:pt x="1445228" y="6719"/>
                  </a:lnTo>
                  <a:cubicBezTo>
                    <a:pt x="1474756" y="12529"/>
                    <a:pt x="1494282" y="41104"/>
                    <a:pt x="1488662" y="70727"/>
                  </a:cubicBezTo>
                  <a:close/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CC7D050-7B0F-4F39-A3FB-A9383B4116BA}"/>
                </a:ext>
              </a:extLst>
            </p:cNvPr>
            <p:cNvSpPr/>
            <p:nvPr/>
          </p:nvSpPr>
          <p:spPr>
            <a:xfrm>
              <a:off x="5150920" y="6399752"/>
              <a:ext cx="333375" cy="1057275"/>
            </a:xfrm>
            <a:custGeom>
              <a:avLst/>
              <a:gdLst>
                <a:gd name="connsiteX0" fmla="*/ 340233 w 333375"/>
                <a:gd name="connsiteY0" fmla="*/ 769144 h 1057275"/>
                <a:gd name="connsiteX1" fmla="*/ 283750 w 333375"/>
                <a:gd name="connsiteY1" fmla="*/ 1054322 h 1057275"/>
                <a:gd name="connsiteX2" fmla="*/ 283655 w 333375"/>
                <a:gd name="connsiteY2" fmla="*/ 1054322 h 1057275"/>
                <a:gd name="connsiteX3" fmla="*/ 176879 w 333375"/>
                <a:gd name="connsiteY3" fmla="*/ 1066705 h 1057275"/>
                <a:gd name="connsiteX4" fmla="*/ 153067 w 333375"/>
                <a:gd name="connsiteY4" fmla="*/ 638842 h 1057275"/>
                <a:gd name="connsiteX5" fmla="*/ 0 w 333375"/>
                <a:gd name="connsiteY5" fmla="*/ 48673 h 1057275"/>
                <a:gd name="connsiteX6" fmla="*/ 197739 w 333375"/>
                <a:gd name="connsiteY6" fmla="*/ 0 h 1057275"/>
                <a:gd name="connsiteX7" fmla="*/ 340233 w 333375"/>
                <a:gd name="connsiteY7" fmla="*/ 769144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375" h="1057275">
                  <a:moveTo>
                    <a:pt x="340233" y="769144"/>
                  </a:moveTo>
                  <a:cubicBezTo>
                    <a:pt x="335661" y="885539"/>
                    <a:pt x="317659" y="980313"/>
                    <a:pt x="283750" y="1054322"/>
                  </a:cubicBezTo>
                  <a:cubicBezTo>
                    <a:pt x="283750" y="1054322"/>
                    <a:pt x="283750" y="1054322"/>
                    <a:pt x="283655" y="1054322"/>
                  </a:cubicBezTo>
                  <a:cubicBezTo>
                    <a:pt x="281750" y="1054799"/>
                    <a:pt x="243840" y="1062514"/>
                    <a:pt x="176879" y="1066705"/>
                  </a:cubicBezTo>
                  <a:cubicBezTo>
                    <a:pt x="178499" y="1040606"/>
                    <a:pt x="190595" y="821436"/>
                    <a:pt x="153067" y="638842"/>
                  </a:cubicBezTo>
                  <a:cubicBezTo>
                    <a:pt x="113062" y="444341"/>
                    <a:pt x="0" y="48673"/>
                    <a:pt x="0" y="48673"/>
                  </a:cubicBezTo>
                  <a:lnTo>
                    <a:pt x="197739" y="0"/>
                  </a:lnTo>
                  <a:cubicBezTo>
                    <a:pt x="262223" y="233077"/>
                    <a:pt x="347567" y="581406"/>
                    <a:pt x="340233" y="769144"/>
                  </a:cubicBezTo>
                  <a:close/>
                </a:path>
              </a:pathLst>
            </a:custGeom>
            <a:solidFill>
              <a:srgbClr val="EA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65DE8D2-6EF1-4397-A907-FE7AE602321E}"/>
                </a:ext>
              </a:extLst>
            </p:cNvPr>
            <p:cNvSpPr/>
            <p:nvPr/>
          </p:nvSpPr>
          <p:spPr>
            <a:xfrm>
              <a:off x="6271685" y="5095928"/>
              <a:ext cx="219075" cy="180975"/>
            </a:xfrm>
            <a:custGeom>
              <a:avLst/>
              <a:gdLst>
                <a:gd name="connsiteX0" fmla="*/ 209688 w 219075"/>
                <a:gd name="connsiteY0" fmla="*/ 59002 h 180975"/>
                <a:gd name="connsiteX1" fmla="*/ 52049 w 219075"/>
                <a:gd name="connsiteY1" fmla="*/ 179207 h 180975"/>
                <a:gd name="connsiteX2" fmla="*/ 10806 w 219075"/>
                <a:gd name="connsiteY2" fmla="*/ 173683 h 180975"/>
                <a:gd name="connsiteX3" fmla="*/ 6043 w 219075"/>
                <a:gd name="connsiteY3" fmla="*/ 167492 h 180975"/>
                <a:gd name="connsiteX4" fmla="*/ 11568 w 219075"/>
                <a:gd name="connsiteY4" fmla="*/ 126248 h 180975"/>
                <a:gd name="connsiteX5" fmla="*/ 169206 w 219075"/>
                <a:gd name="connsiteY5" fmla="*/ 6043 h 180975"/>
                <a:gd name="connsiteX6" fmla="*/ 210450 w 219075"/>
                <a:gd name="connsiteY6" fmla="*/ 11567 h 180975"/>
                <a:gd name="connsiteX7" fmla="*/ 215212 w 219075"/>
                <a:gd name="connsiteY7" fmla="*/ 17759 h 180975"/>
                <a:gd name="connsiteX8" fmla="*/ 209688 w 219075"/>
                <a:gd name="connsiteY8" fmla="*/ 59002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5" h="180975">
                  <a:moveTo>
                    <a:pt x="209688" y="59002"/>
                  </a:moveTo>
                  <a:lnTo>
                    <a:pt x="52049" y="179207"/>
                  </a:lnTo>
                  <a:cubicBezTo>
                    <a:pt x="39095" y="189113"/>
                    <a:pt x="20616" y="186542"/>
                    <a:pt x="10806" y="173683"/>
                  </a:cubicBezTo>
                  <a:lnTo>
                    <a:pt x="6043" y="167492"/>
                  </a:lnTo>
                  <a:cubicBezTo>
                    <a:pt x="-3863" y="154538"/>
                    <a:pt x="-1291" y="136059"/>
                    <a:pt x="11568" y="126248"/>
                  </a:cubicBezTo>
                  <a:lnTo>
                    <a:pt x="169206" y="6043"/>
                  </a:lnTo>
                  <a:cubicBezTo>
                    <a:pt x="182160" y="-3863"/>
                    <a:pt x="200639" y="-1291"/>
                    <a:pt x="210450" y="11567"/>
                  </a:cubicBezTo>
                  <a:lnTo>
                    <a:pt x="215212" y="17759"/>
                  </a:lnTo>
                  <a:cubicBezTo>
                    <a:pt x="225118" y="30713"/>
                    <a:pt x="222642" y="49191"/>
                    <a:pt x="209688" y="59002"/>
                  </a:cubicBezTo>
                  <a:close/>
                </a:path>
              </a:pathLst>
            </a:custGeom>
            <a:solidFill>
              <a:srgbClr val="FCB7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DED6548-9F67-45A7-852C-34C235A46184}"/>
                </a:ext>
              </a:extLst>
            </p:cNvPr>
            <p:cNvSpPr/>
            <p:nvPr/>
          </p:nvSpPr>
          <p:spPr>
            <a:xfrm>
              <a:off x="6419936" y="5097526"/>
              <a:ext cx="66675" cy="66675"/>
            </a:xfrm>
            <a:custGeom>
              <a:avLst/>
              <a:gdLst>
                <a:gd name="connsiteX0" fmla="*/ 0 w 66675"/>
                <a:gd name="connsiteY0" fmla="*/ 20447 h 66675"/>
                <a:gd name="connsiteX1" fmla="*/ 17907 w 66675"/>
                <a:gd name="connsiteY1" fmla="*/ 6826 h 66675"/>
                <a:gd name="connsiteX2" fmla="*/ 64675 w 66675"/>
                <a:gd name="connsiteY2" fmla="*/ 13208 h 66675"/>
                <a:gd name="connsiteX3" fmla="*/ 71247 w 66675"/>
                <a:gd name="connsiteY3" fmla="*/ 37877 h 66675"/>
                <a:gd name="connsiteX4" fmla="*/ 58388 w 66675"/>
                <a:gd name="connsiteY4" fmla="*/ 59975 h 66675"/>
                <a:gd name="connsiteX5" fmla="*/ 40481 w 66675"/>
                <a:gd name="connsiteY5" fmla="*/ 73596 h 66675"/>
                <a:gd name="connsiteX6" fmla="*/ 0 w 66675"/>
                <a:gd name="connsiteY6" fmla="*/ 204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0" y="20447"/>
                  </a:moveTo>
                  <a:lnTo>
                    <a:pt x="17907" y="6826"/>
                  </a:lnTo>
                  <a:cubicBezTo>
                    <a:pt x="32575" y="-4318"/>
                    <a:pt x="53435" y="-1556"/>
                    <a:pt x="64675" y="13208"/>
                  </a:cubicBezTo>
                  <a:cubicBezTo>
                    <a:pt x="70295" y="20542"/>
                    <a:pt x="72390" y="29400"/>
                    <a:pt x="71247" y="37877"/>
                  </a:cubicBezTo>
                  <a:cubicBezTo>
                    <a:pt x="70104" y="46355"/>
                    <a:pt x="65723" y="54356"/>
                    <a:pt x="58388" y="59975"/>
                  </a:cubicBezTo>
                  <a:lnTo>
                    <a:pt x="40481" y="73596"/>
                  </a:lnTo>
                  <a:lnTo>
                    <a:pt x="0" y="20447"/>
                  </a:lnTo>
                  <a:close/>
                </a:path>
              </a:pathLst>
            </a:custGeom>
            <a:solidFill>
              <a:srgbClr val="FFD38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E73E241-DA4A-4154-A6E8-E3EA180AD1A2}"/>
                </a:ext>
              </a:extLst>
            </p:cNvPr>
            <p:cNvSpPr/>
            <p:nvPr/>
          </p:nvSpPr>
          <p:spPr>
            <a:xfrm>
              <a:off x="6459465" y="5097494"/>
              <a:ext cx="28575" cy="38100"/>
            </a:xfrm>
            <a:custGeom>
              <a:avLst/>
              <a:gdLst>
                <a:gd name="connsiteX0" fmla="*/ 0 w 28575"/>
                <a:gd name="connsiteY0" fmla="*/ 0 h 38100"/>
                <a:gd name="connsiteX1" fmla="*/ 25146 w 28575"/>
                <a:gd name="connsiteY1" fmla="*/ 13145 h 38100"/>
                <a:gd name="connsiteX2" fmla="*/ 31718 w 28575"/>
                <a:gd name="connsiteY2" fmla="*/ 37814 h 38100"/>
                <a:gd name="connsiteX3" fmla="*/ 31147 w 28575"/>
                <a:gd name="connsiteY3" fmla="*/ 40862 h 38100"/>
                <a:gd name="connsiteX4" fmla="*/ 0 w 28575"/>
                <a:gd name="connsiteY4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8100">
                  <a:moveTo>
                    <a:pt x="0" y="0"/>
                  </a:moveTo>
                  <a:cubicBezTo>
                    <a:pt x="9620" y="381"/>
                    <a:pt x="18859" y="4858"/>
                    <a:pt x="25146" y="13145"/>
                  </a:cubicBezTo>
                  <a:cubicBezTo>
                    <a:pt x="30766" y="20479"/>
                    <a:pt x="32861" y="29337"/>
                    <a:pt x="31718" y="37814"/>
                  </a:cubicBezTo>
                  <a:cubicBezTo>
                    <a:pt x="31623" y="38862"/>
                    <a:pt x="31432" y="39815"/>
                    <a:pt x="31147" y="408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10D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9FF4C5D-B59B-4458-A7D6-178ADEEAD3F1}"/>
                </a:ext>
              </a:extLst>
            </p:cNvPr>
            <p:cNvSpPr/>
            <p:nvPr/>
          </p:nvSpPr>
          <p:spPr>
            <a:xfrm>
              <a:off x="6320847" y="5138904"/>
              <a:ext cx="142875" cy="209550"/>
            </a:xfrm>
            <a:custGeom>
              <a:avLst/>
              <a:gdLst>
                <a:gd name="connsiteX0" fmla="*/ 32318 w 142875"/>
                <a:gd name="connsiteY0" fmla="*/ 17740 h 209550"/>
                <a:gd name="connsiteX1" fmla="*/ 105280 w 142875"/>
                <a:gd name="connsiteY1" fmla="*/ 14692 h 209550"/>
                <a:gd name="connsiteX2" fmla="*/ 147952 w 142875"/>
                <a:gd name="connsiteY2" fmla="*/ 82034 h 209550"/>
                <a:gd name="connsiteX3" fmla="*/ 84325 w 142875"/>
                <a:gd name="connsiteY3" fmla="*/ 208336 h 209550"/>
                <a:gd name="connsiteX4" fmla="*/ 4886 w 142875"/>
                <a:gd name="connsiteY4" fmla="*/ 165949 h 209550"/>
                <a:gd name="connsiteX5" fmla="*/ 32318 w 142875"/>
                <a:gd name="connsiteY5" fmla="*/ 1774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209550">
                  <a:moveTo>
                    <a:pt x="32318" y="17740"/>
                  </a:moveTo>
                  <a:cubicBezTo>
                    <a:pt x="45939" y="-7025"/>
                    <a:pt x="83944" y="-3786"/>
                    <a:pt x="105280" y="14692"/>
                  </a:cubicBezTo>
                  <a:cubicBezTo>
                    <a:pt x="127092" y="33647"/>
                    <a:pt x="149571" y="59079"/>
                    <a:pt x="147952" y="82034"/>
                  </a:cubicBezTo>
                  <a:cubicBezTo>
                    <a:pt x="144808" y="125659"/>
                    <a:pt x="114709" y="192048"/>
                    <a:pt x="84325" y="208336"/>
                  </a:cubicBezTo>
                  <a:cubicBezTo>
                    <a:pt x="64513" y="218908"/>
                    <a:pt x="13363" y="204430"/>
                    <a:pt x="4886" y="165949"/>
                  </a:cubicBezTo>
                  <a:cubicBezTo>
                    <a:pt x="-2829" y="131469"/>
                    <a:pt x="-6163" y="87463"/>
                    <a:pt x="32318" y="17740"/>
                  </a:cubicBez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84B0F3C-F6E5-47CF-A983-E889B2839CFA}"/>
                </a:ext>
              </a:extLst>
            </p:cNvPr>
            <p:cNvSpPr/>
            <p:nvPr/>
          </p:nvSpPr>
          <p:spPr>
            <a:xfrm>
              <a:off x="6002412" y="7350347"/>
              <a:ext cx="133350" cy="533400"/>
            </a:xfrm>
            <a:custGeom>
              <a:avLst/>
              <a:gdLst>
                <a:gd name="connsiteX0" fmla="*/ 87102 w 133350"/>
                <a:gd name="connsiteY0" fmla="*/ 540068 h 533400"/>
                <a:gd name="connsiteX1" fmla="*/ 22046 w 133350"/>
                <a:gd name="connsiteY1" fmla="*/ 80486 h 533400"/>
                <a:gd name="connsiteX2" fmla="*/ 139870 w 133350"/>
                <a:gd name="connsiteY2" fmla="*/ 0 h 533400"/>
                <a:gd name="connsiteX3" fmla="*/ 87102 w 133350"/>
                <a:gd name="connsiteY3" fmla="*/ 540068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533400">
                  <a:moveTo>
                    <a:pt x="87102" y="540068"/>
                  </a:moveTo>
                  <a:cubicBezTo>
                    <a:pt x="11949" y="347281"/>
                    <a:pt x="-27580" y="180880"/>
                    <a:pt x="22046" y="80486"/>
                  </a:cubicBezTo>
                  <a:lnTo>
                    <a:pt x="139870" y="0"/>
                  </a:lnTo>
                  <a:cubicBezTo>
                    <a:pt x="139870" y="0"/>
                    <a:pt x="63479" y="182689"/>
                    <a:pt x="87102" y="540068"/>
                  </a:cubicBezTo>
                  <a:close/>
                </a:path>
              </a:pathLst>
            </a:custGeom>
            <a:solidFill>
              <a:srgbClr val="0808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37475A25-E8BC-49AA-8C3A-174882DEC19F}"/>
              </a:ext>
            </a:extLst>
          </p:cNvPr>
          <p:cNvSpPr txBox="1"/>
          <p:nvPr/>
        </p:nvSpPr>
        <p:spPr>
          <a:xfrm>
            <a:off x="668217" y="741509"/>
            <a:ext cx="499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Virksomheten</a:t>
            </a:r>
            <a:r>
              <a:rPr lang="en-US" sz="36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5FF6CC-C08D-CE47-ACC3-F7378705A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93" r="4493"/>
          <a:stretch/>
        </p:blipFill>
        <p:spPr>
          <a:xfrm>
            <a:off x="732384" y="1691323"/>
            <a:ext cx="3230143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76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 p14:presetBounceEnd="7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7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2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2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7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5" dur="2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6" dur="2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7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9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0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 p14:presetBounceEnd="7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3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4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7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7" dur="2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8" dur="2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1" dur="2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2" dur="2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 animBg="1"/>
          <p:bldP spid="1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 animBg="1"/>
          <p:bldP spid="13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val 134">
            <a:extLst>
              <a:ext uri="{FF2B5EF4-FFF2-40B4-BE49-F238E27FC236}">
                <a16:creationId xmlns:a16="http://schemas.microsoft.com/office/drawing/2014/main" id="{C56BC75F-98A1-456C-91CB-11FB8E89E5EF}"/>
              </a:ext>
            </a:extLst>
          </p:cNvPr>
          <p:cNvSpPr/>
          <p:nvPr/>
        </p:nvSpPr>
        <p:spPr>
          <a:xfrm>
            <a:off x="6277839" y="1089646"/>
            <a:ext cx="4876145" cy="4876145"/>
          </a:xfrm>
          <a:prstGeom prst="ellipse">
            <a:avLst/>
          </a:prstGeom>
          <a:solidFill>
            <a:srgbClr val="DD4925"/>
          </a:solidFill>
          <a:ln>
            <a:noFill/>
          </a:ln>
          <a:effectLst>
            <a:outerShdw blurRad="1270000" sx="105000" sy="105000" algn="ctr" rotWithShape="0">
              <a:schemeClr val="accent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FE7FCA-F775-4E18-804D-08D7E7620050}"/>
              </a:ext>
            </a:extLst>
          </p:cNvPr>
          <p:cNvGrpSpPr/>
          <p:nvPr/>
        </p:nvGrpSpPr>
        <p:grpSpPr>
          <a:xfrm>
            <a:off x="6757166" y="1660099"/>
            <a:ext cx="3906511" cy="3630033"/>
            <a:chOff x="13516091" y="3319738"/>
            <a:chExt cx="7814039" cy="726101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63EF806-F967-4621-933A-C116E4C4FE30}"/>
                </a:ext>
              </a:extLst>
            </p:cNvPr>
            <p:cNvSpPr/>
            <p:nvPr/>
          </p:nvSpPr>
          <p:spPr>
            <a:xfrm>
              <a:off x="13516091" y="3319738"/>
              <a:ext cx="7814039" cy="7261011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352DB12-32B7-458C-AF05-558F944E849C}"/>
                </a:ext>
              </a:extLst>
            </p:cNvPr>
            <p:cNvSpPr/>
            <p:nvPr/>
          </p:nvSpPr>
          <p:spPr>
            <a:xfrm>
              <a:off x="13697025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52E58BC-F7FD-4362-9C60-5141DBB9E767}"/>
                </a:ext>
              </a:extLst>
            </p:cNvPr>
            <p:cNvSpPr/>
            <p:nvPr/>
          </p:nvSpPr>
          <p:spPr>
            <a:xfrm>
              <a:off x="13939735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6E7C003-E10B-4FB4-B236-A283BBF555EA}"/>
                </a:ext>
              </a:extLst>
            </p:cNvPr>
            <p:cNvSpPr/>
            <p:nvPr/>
          </p:nvSpPr>
          <p:spPr>
            <a:xfrm>
              <a:off x="14182276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918D0FC-78D3-4EEB-9E8A-228CDBBC74D9}"/>
                </a:ext>
              </a:extLst>
            </p:cNvPr>
            <p:cNvSpPr/>
            <p:nvPr/>
          </p:nvSpPr>
          <p:spPr>
            <a:xfrm>
              <a:off x="13990851" y="4201383"/>
              <a:ext cx="829346" cy="304658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3AF4FE-49BE-4553-B9E0-41A0DA6BB375}"/>
                </a:ext>
              </a:extLst>
            </p:cNvPr>
            <p:cNvSpPr/>
            <p:nvPr/>
          </p:nvSpPr>
          <p:spPr>
            <a:xfrm>
              <a:off x="15107422" y="4201383"/>
              <a:ext cx="1320184" cy="304658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49359C-2254-481D-B4D2-B03990BAF77C}"/>
                </a:ext>
              </a:extLst>
            </p:cNvPr>
            <p:cNvSpPr/>
            <p:nvPr/>
          </p:nvSpPr>
          <p:spPr>
            <a:xfrm>
              <a:off x="16727016" y="4201383"/>
              <a:ext cx="829346" cy="304658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96D7D49-1218-4461-A4B0-CFF772B27BFB}"/>
              </a:ext>
            </a:extLst>
          </p:cNvPr>
          <p:cNvGrpSpPr/>
          <p:nvPr/>
        </p:nvGrpSpPr>
        <p:grpSpPr>
          <a:xfrm>
            <a:off x="6529968" y="3749872"/>
            <a:ext cx="1794579" cy="1131478"/>
            <a:chOff x="13061636" y="7499828"/>
            <a:chExt cx="3589625" cy="2263250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DA7901C4-2636-4FF1-9EB0-F45E9FAC38A0}"/>
                </a:ext>
              </a:extLst>
            </p:cNvPr>
            <p:cNvSpPr/>
            <p:nvPr/>
          </p:nvSpPr>
          <p:spPr>
            <a:xfrm>
              <a:off x="13061636" y="7499828"/>
              <a:ext cx="3589625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9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bg2">
                  <a:lumMod val="50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4" name="Circle: Hollow 103">
              <a:extLst>
                <a:ext uri="{FF2B5EF4-FFF2-40B4-BE49-F238E27FC236}">
                  <a16:creationId xmlns:a16="http://schemas.microsoft.com/office/drawing/2014/main" id="{E97C4760-DB52-4351-954E-BE1D021A6EBB}"/>
                </a:ext>
              </a:extLst>
            </p:cNvPr>
            <p:cNvSpPr/>
            <p:nvPr/>
          </p:nvSpPr>
          <p:spPr>
            <a:xfrm>
              <a:off x="13216402" y="8704918"/>
              <a:ext cx="879407" cy="879407"/>
            </a:xfrm>
            <a:prstGeom prst="donu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5" name="Circle: Hollow 104">
              <a:extLst>
                <a:ext uri="{FF2B5EF4-FFF2-40B4-BE49-F238E27FC236}">
                  <a16:creationId xmlns:a16="http://schemas.microsoft.com/office/drawing/2014/main" id="{D8F57103-12F5-45F6-9637-69266AAD2436}"/>
                </a:ext>
              </a:extLst>
            </p:cNvPr>
            <p:cNvSpPr/>
            <p:nvPr/>
          </p:nvSpPr>
          <p:spPr>
            <a:xfrm>
              <a:off x="15210022" y="7655343"/>
              <a:ext cx="1123837" cy="1123837"/>
            </a:xfrm>
            <a:prstGeom prst="donut">
              <a:avLst>
                <a:gd name="adj" fmla="val 14183"/>
              </a:avLst>
            </a:prstGeom>
            <a:solidFill>
              <a:schemeClr val="accent3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4B09584-B5DA-431F-9DB5-935C632639BF}"/>
                </a:ext>
              </a:extLst>
            </p:cNvPr>
            <p:cNvSpPr/>
            <p:nvPr/>
          </p:nvSpPr>
          <p:spPr>
            <a:xfrm>
              <a:off x="13611530" y="7856831"/>
              <a:ext cx="2489837" cy="387586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BDE8A270-57A2-40FE-AEA1-2A3439C82592}"/>
                </a:ext>
              </a:extLst>
            </p:cNvPr>
            <p:cNvSpPr/>
            <p:nvPr/>
          </p:nvSpPr>
          <p:spPr>
            <a:xfrm>
              <a:off x="13487038" y="8495063"/>
              <a:ext cx="2738821" cy="387586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4F3437C-0896-460E-B663-61EE486FDC7A}"/>
              </a:ext>
            </a:extLst>
          </p:cNvPr>
          <p:cNvGrpSpPr/>
          <p:nvPr/>
        </p:nvGrpSpPr>
        <p:grpSpPr>
          <a:xfrm>
            <a:off x="8578613" y="3749872"/>
            <a:ext cx="2274010" cy="1131478"/>
            <a:chOff x="17159459" y="7499828"/>
            <a:chExt cx="4548613" cy="226325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E4A6AE35-EC4F-4CF8-87FE-512E63D7F6C9}"/>
                </a:ext>
              </a:extLst>
            </p:cNvPr>
            <p:cNvSpPr/>
            <p:nvPr/>
          </p:nvSpPr>
          <p:spPr>
            <a:xfrm>
              <a:off x="17159459" y="7499828"/>
              <a:ext cx="4548613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9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bg2">
                  <a:lumMod val="50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903EF00-59C4-4ED6-9536-19D6CF313DE9}"/>
                </a:ext>
              </a:extLst>
            </p:cNvPr>
            <p:cNvSpPr/>
            <p:nvPr/>
          </p:nvSpPr>
          <p:spPr>
            <a:xfrm>
              <a:off x="17579076" y="7920338"/>
              <a:ext cx="1422229" cy="1422229"/>
            </a:xfrm>
            <a:prstGeom prst="ellipse">
              <a:avLst/>
            </a:prstGeom>
            <a:gradFill>
              <a:gsLst>
                <a:gs pos="37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38200" sx="102000" sy="102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09">
                <a:defRPr/>
              </a:pPr>
              <a:r>
                <a:rPr lang="en-US" sz="4799">
                  <a:solidFill>
                    <a:srgbClr val="FFFFFF"/>
                  </a:solidFill>
                  <a:latin typeface="Designball-Electronic-Device-01" pitchFamily="2" charset="0"/>
                  <a:ea typeface="Open Sans" panose="020B0606030504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0777C3A-B058-438E-8C30-D9C9C8C718AB}"/>
                </a:ext>
              </a:extLst>
            </p:cNvPr>
            <p:cNvGrpSpPr/>
            <p:nvPr/>
          </p:nvGrpSpPr>
          <p:grpSpPr>
            <a:xfrm>
              <a:off x="19420922" y="8370717"/>
              <a:ext cx="1704756" cy="548082"/>
              <a:chOff x="14704227" y="6624791"/>
              <a:chExt cx="1058091" cy="340178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B3E5C85-DA3F-4B54-917C-86207FEC877E}"/>
                  </a:ext>
                </a:extLst>
              </p:cNvPr>
              <p:cNvCxnSpPr/>
              <p:nvPr/>
            </p:nvCxnSpPr>
            <p:spPr>
              <a:xfrm>
                <a:off x="14704227" y="6624791"/>
                <a:ext cx="1058091" cy="0"/>
              </a:xfrm>
              <a:prstGeom prst="line">
                <a:avLst/>
              </a:prstGeom>
              <a:ln w="85725" cap="rnd">
                <a:solidFill>
                  <a:srgbClr val="FFFF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30CD25D2-20F3-4509-9FA0-0FFB17354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04227" y="6847948"/>
                <a:ext cx="406853" cy="0"/>
              </a:xfrm>
              <a:prstGeom prst="line">
                <a:avLst/>
              </a:prstGeom>
              <a:ln w="85725" cap="rnd">
                <a:solidFill>
                  <a:srgbClr val="FFFF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4C85C5D-7B10-4417-AE92-F893C660C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04227" y="6964969"/>
                <a:ext cx="674914" cy="0"/>
              </a:xfrm>
              <a:prstGeom prst="line">
                <a:avLst/>
              </a:prstGeom>
              <a:ln w="85725" cap="rnd">
                <a:solidFill>
                  <a:srgbClr val="FFFF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3FD28F-B29E-4D60-880E-1262CDA954FB}"/>
              </a:ext>
            </a:extLst>
          </p:cNvPr>
          <p:cNvGrpSpPr/>
          <p:nvPr/>
        </p:nvGrpSpPr>
        <p:grpSpPr>
          <a:xfrm>
            <a:off x="6529968" y="2437403"/>
            <a:ext cx="1794579" cy="1131478"/>
            <a:chOff x="13061636" y="4874548"/>
            <a:chExt cx="3589625" cy="2263250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03E2DBE0-6C4D-406E-972D-66FCAB113270}"/>
                </a:ext>
              </a:extLst>
            </p:cNvPr>
            <p:cNvSpPr/>
            <p:nvPr/>
          </p:nvSpPr>
          <p:spPr>
            <a:xfrm>
              <a:off x="13061636" y="4874548"/>
              <a:ext cx="3589625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accent1"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CFD14B0-E5BB-4F66-9D1C-3D79A552CCFC}"/>
                </a:ext>
              </a:extLst>
            </p:cNvPr>
            <p:cNvSpPr/>
            <p:nvPr/>
          </p:nvSpPr>
          <p:spPr>
            <a:xfrm>
              <a:off x="13638124" y="5319967"/>
              <a:ext cx="1216953" cy="41964"/>
            </a:xfrm>
            <a:custGeom>
              <a:avLst/>
              <a:gdLst>
                <a:gd name="connsiteX0" fmla="*/ 816102 w 828675"/>
                <a:gd name="connsiteY0" fmla="*/ 32385 h 28575"/>
                <a:gd name="connsiteX1" fmla="*/ 16192 w 828675"/>
                <a:gd name="connsiteY1" fmla="*/ 32385 h 28575"/>
                <a:gd name="connsiteX2" fmla="*/ 0 w 828675"/>
                <a:gd name="connsiteY2" fmla="*/ 16192 h 28575"/>
                <a:gd name="connsiteX3" fmla="*/ 16192 w 828675"/>
                <a:gd name="connsiteY3" fmla="*/ 0 h 28575"/>
                <a:gd name="connsiteX4" fmla="*/ 816007 w 828675"/>
                <a:gd name="connsiteY4" fmla="*/ 0 h 28575"/>
                <a:gd name="connsiteX5" fmla="*/ 832199 w 828675"/>
                <a:gd name="connsiteY5" fmla="*/ 16192 h 28575"/>
                <a:gd name="connsiteX6" fmla="*/ 816102 w 828675"/>
                <a:gd name="connsiteY6" fmla="*/ 3238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75" h="28575">
                  <a:moveTo>
                    <a:pt x="816102" y="32385"/>
                  </a:moveTo>
                  <a:lnTo>
                    <a:pt x="16192" y="32385"/>
                  </a:lnTo>
                  <a:cubicBezTo>
                    <a:pt x="7239" y="32385"/>
                    <a:pt x="0" y="25146"/>
                    <a:pt x="0" y="16192"/>
                  </a:cubicBezTo>
                  <a:cubicBezTo>
                    <a:pt x="0" y="7239"/>
                    <a:pt x="7239" y="0"/>
                    <a:pt x="16192" y="0"/>
                  </a:cubicBezTo>
                  <a:lnTo>
                    <a:pt x="816007" y="0"/>
                  </a:lnTo>
                  <a:cubicBezTo>
                    <a:pt x="824960" y="0"/>
                    <a:pt x="832199" y="7239"/>
                    <a:pt x="832199" y="16192"/>
                  </a:cubicBezTo>
                  <a:cubicBezTo>
                    <a:pt x="832199" y="25146"/>
                    <a:pt x="824960" y="32385"/>
                    <a:pt x="816102" y="3238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6DC97B4-521F-42AF-90D2-43AB0CBF3C07}"/>
                </a:ext>
              </a:extLst>
            </p:cNvPr>
            <p:cNvSpPr/>
            <p:nvPr/>
          </p:nvSpPr>
          <p:spPr>
            <a:xfrm>
              <a:off x="13630149" y="5566714"/>
              <a:ext cx="1986291" cy="55952"/>
            </a:xfrm>
            <a:custGeom>
              <a:avLst/>
              <a:gdLst>
                <a:gd name="connsiteX0" fmla="*/ 1336548 w 1352550"/>
                <a:gd name="connsiteY0" fmla="*/ 43244 h 38100"/>
                <a:gd name="connsiteX1" fmla="*/ 21622 w 1352550"/>
                <a:gd name="connsiteY1" fmla="*/ 43244 h 38100"/>
                <a:gd name="connsiteX2" fmla="*/ 0 w 1352550"/>
                <a:gd name="connsiteY2" fmla="*/ 21622 h 38100"/>
                <a:gd name="connsiteX3" fmla="*/ 21622 w 1352550"/>
                <a:gd name="connsiteY3" fmla="*/ 0 h 38100"/>
                <a:gd name="connsiteX4" fmla="*/ 1336548 w 1352550"/>
                <a:gd name="connsiteY4" fmla="*/ 0 h 38100"/>
                <a:gd name="connsiteX5" fmla="*/ 1358170 w 1352550"/>
                <a:gd name="connsiteY5" fmla="*/ 21622 h 38100"/>
                <a:gd name="connsiteX6" fmla="*/ 1336548 w 1352550"/>
                <a:gd name="connsiteY6" fmla="*/ 432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50" h="38100">
                  <a:moveTo>
                    <a:pt x="1336548" y="43244"/>
                  </a:moveTo>
                  <a:lnTo>
                    <a:pt x="21622" y="43244"/>
                  </a:lnTo>
                  <a:cubicBezTo>
                    <a:pt x="9716" y="43244"/>
                    <a:pt x="0" y="33623"/>
                    <a:pt x="0" y="21622"/>
                  </a:cubicBezTo>
                  <a:cubicBezTo>
                    <a:pt x="0" y="9620"/>
                    <a:pt x="9620" y="0"/>
                    <a:pt x="21622" y="0"/>
                  </a:cubicBezTo>
                  <a:lnTo>
                    <a:pt x="1336548" y="0"/>
                  </a:lnTo>
                  <a:cubicBezTo>
                    <a:pt x="1348454" y="0"/>
                    <a:pt x="1358170" y="9620"/>
                    <a:pt x="1358170" y="21622"/>
                  </a:cubicBezTo>
                  <a:cubicBezTo>
                    <a:pt x="1358170" y="33623"/>
                    <a:pt x="1348454" y="43244"/>
                    <a:pt x="1336548" y="43244"/>
                  </a:cubicBezTo>
                  <a:close/>
                </a:path>
              </a:pathLst>
            </a:custGeom>
            <a:solidFill>
              <a:srgbClr val="ECF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9C7A15-CE3F-4F1D-AE8E-D0A7919C74CA}"/>
                </a:ext>
              </a:extLst>
            </p:cNvPr>
            <p:cNvSpPr/>
            <p:nvPr/>
          </p:nvSpPr>
          <p:spPr>
            <a:xfrm>
              <a:off x="13630149" y="5821574"/>
              <a:ext cx="1454748" cy="55952"/>
            </a:xfrm>
            <a:custGeom>
              <a:avLst/>
              <a:gdLst>
                <a:gd name="connsiteX0" fmla="*/ 973741 w 990600"/>
                <a:gd name="connsiteY0" fmla="*/ 43244 h 38100"/>
                <a:gd name="connsiteX1" fmla="*/ 21622 w 990600"/>
                <a:gd name="connsiteY1" fmla="*/ 43244 h 38100"/>
                <a:gd name="connsiteX2" fmla="*/ 0 w 990600"/>
                <a:gd name="connsiteY2" fmla="*/ 21622 h 38100"/>
                <a:gd name="connsiteX3" fmla="*/ 21622 w 990600"/>
                <a:gd name="connsiteY3" fmla="*/ 0 h 38100"/>
                <a:gd name="connsiteX4" fmla="*/ 973741 w 990600"/>
                <a:gd name="connsiteY4" fmla="*/ 0 h 38100"/>
                <a:gd name="connsiteX5" fmla="*/ 995363 w 990600"/>
                <a:gd name="connsiteY5" fmla="*/ 21622 h 38100"/>
                <a:gd name="connsiteX6" fmla="*/ 973741 w 990600"/>
                <a:gd name="connsiteY6" fmla="*/ 432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0600" h="38100">
                  <a:moveTo>
                    <a:pt x="973741" y="43244"/>
                  </a:moveTo>
                  <a:lnTo>
                    <a:pt x="21622" y="43244"/>
                  </a:lnTo>
                  <a:cubicBezTo>
                    <a:pt x="9716" y="43244"/>
                    <a:pt x="0" y="33623"/>
                    <a:pt x="0" y="21622"/>
                  </a:cubicBezTo>
                  <a:cubicBezTo>
                    <a:pt x="0" y="9716"/>
                    <a:pt x="9620" y="0"/>
                    <a:pt x="21622" y="0"/>
                  </a:cubicBezTo>
                  <a:lnTo>
                    <a:pt x="973741" y="0"/>
                  </a:lnTo>
                  <a:cubicBezTo>
                    <a:pt x="985647" y="0"/>
                    <a:pt x="995363" y="9620"/>
                    <a:pt x="995363" y="21622"/>
                  </a:cubicBezTo>
                  <a:cubicBezTo>
                    <a:pt x="995267" y="33528"/>
                    <a:pt x="985647" y="43244"/>
                    <a:pt x="973741" y="43244"/>
                  </a:cubicBezTo>
                  <a:close/>
                </a:path>
              </a:pathLst>
            </a:custGeom>
            <a:solidFill>
              <a:srgbClr val="ECF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28610A-8100-4484-8BE9-131710856211}"/>
                </a:ext>
              </a:extLst>
            </p:cNvPr>
            <p:cNvSpPr/>
            <p:nvPr/>
          </p:nvSpPr>
          <p:spPr>
            <a:xfrm>
              <a:off x="15480618" y="6173232"/>
              <a:ext cx="531543" cy="531543"/>
            </a:xfrm>
            <a:custGeom>
              <a:avLst/>
              <a:gdLst>
                <a:gd name="connsiteX0" fmla="*/ 370141 w 361950"/>
                <a:gd name="connsiteY0" fmla="*/ 185071 h 361950"/>
                <a:gd name="connsiteX1" fmla="*/ 185071 w 361950"/>
                <a:gd name="connsiteY1" fmla="*/ 370141 h 361950"/>
                <a:gd name="connsiteX2" fmla="*/ 0 w 361950"/>
                <a:gd name="connsiteY2" fmla="*/ 185071 h 361950"/>
                <a:gd name="connsiteX3" fmla="*/ 185071 w 361950"/>
                <a:gd name="connsiteY3" fmla="*/ 0 h 361950"/>
                <a:gd name="connsiteX4" fmla="*/ 370141 w 361950"/>
                <a:gd name="connsiteY4" fmla="*/ 185071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361950">
                  <a:moveTo>
                    <a:pt x="370141" y="185071"/>
                  </a:moveTo>
                  <a:cubicBezTo>
                    <a:pt x="370141" y="287283"/>
                    <a:pt x="287282" y="370141"/>
                    <a:pt x="185071" y="370141"/>
                  </a:cubicBezTo>
                  <a:cubicBezTo>
                    <a:pt x="82859" y="370141"/>
                    <a:pt x="0" y="287282"/>
                    <a:pt x="0" y="185071"/>
                  </a:cubicBezTo>
                  <a:cubicBezTo>
                    <a:pt x="0" y="82859"/>
                    <a:pt x="82859" y="0"/>
                    <a:pt x="185071" y="0"/>
                  </a:cubicBezTo>
                  <a:cubicBezTo>
                    <a:pt x="287283" y="0"/>
                    <a:pt x="370141" y="82859"/>
                    <a:pt x="370141" y="185071"/>
                  </a:cubicBezTo>
                  <a:close/>
                </a:path>
              </a:pathLst>
            </a:custGeom>
            <a:solidFill>
              <a:srgbClr val="050042">
                <a:alpha val="14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32E8440-13BC-4653-A9A6-80D0A9213730}"/>
                </a:ext>
              </a:extLst>
            </p:cNvPr>
            <p:cNvSpPr/>
            <p:nvPr/>
          </p:nvSpPr>
          <p:spPr>
            <a:xfrm>
              <a:off x="15480618" y="6067204"/>
              <a:ext cx="531543" cy="531543"/>
            </a:xfrm>
            <a:custGeom>
              <a:avLst/>
              <a:gdLst>
                <a:gd name="connsiteX0" fmla="*/ 370141 w 361950"/>
                <a:gd name="connsiteY0" fmla="*/ 185071 h 361950"/>
                <a:gd name="connsiteX1" fmla="*/ 185071 w 361950"/>
                <a:gd name="connsiteY1" fmla="*/ 370141 h 361950"/>
                <a:gd name="connsiteX2" fmla="*/ 0 w 361950"/>
                <a:gd name="connsiteY2" fmla="*/ 185071 h 361950"/>
                <a:gd name="connsiteX3" fmla="*/ 185071 w 361950"/>
                <a:gd name="connsiteY3" fmla="*/ 0 h 361950"/>
                <a:gd name="connsiteX4" fmla="*/ 370141 w 361950"/>
                <a:gd name="connsiteY4" fmla="*/ 185071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361950">
                  <a:moveTo>
                    <a:pt x="370141" y="185071"/>
                  </a:moveTo>
                  <a:cubicBezTo>
                    <a:pt x="370141" y="287283"/>
                    <a:pt x="287282" y="370141"/>
                    <a:pt x="185071" y="370141"/>
                  </a:cubicBezTo>
                  <a:cubicBezTo>
                    <a:pt x="82859" y="370141"/>
                    <a:pt x="0" y="287282"/>
                    <a:pt x="0" y="185071"/>
                  </a:cubicBezTo>
                  <a:cubicBezTo>
                    <a:pt x="0" y="82859"/>
                    <a:pt x="82859" y="0"/>
                    <a:pt x="185071" y="0"/>
                  </a:cubicBezTo>
                  <a:cubicBezTo>
                    <a:pt x="287283" y="0"/>
                    <a:pt x="370141" y="82859"/>
                    <a:pt x="370141" y="1850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ED3F3EB-FEE6-49EE-B563-A7A70D7859C0}"/>
                </a:ext>
              </a:extLst>
            </p:cNvPr>
            <p:cNvSpPr/>
            <p:nvPr/>
          </p:nvSpPr>
          <p:spPr>
            <a:xfrm>
              <a:off x="15624275" y="6335214"/>
              <a:ext cx="209820" cy="13988"/>
            </a:xfrm>
            <a:custGeom>
              <a:avLst/>
              <a:gdLst>
                <a:gd name="connsiteX0" fmla="*/ 0 w 142875"/>
                <a:gd name="connsiteY0" fmla="*/ 0 h 0"/>
                <a:gd name="connsiteX1" fmla="*/ 146399 w 1428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5">
                  <a:moveTo>
                    <a:pt x="0" y="0"/>
                  </a:moveTo>
                  <a:lnTo>
                    <a:pt x="146399" y="0"/>
                  </a:lnTo>
                </a:path>
              </a:pathLst>
            </a:custGeom>
            <a:ln w="28575" cap="rnd">
              <a:solidFill>
                <a:srgbClr val="ECF1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63F20BF-9EA9-4A4F-9011-A0C682B99C6E}"/>
                </a:ext>
              </a:extLst>
            </p:cNvPr>
            <p:cNvSpPr/>
            <p:nvPr/>
          </p:nvSpPr>
          <p:spPr>
            <a:xfrm>
              <a:off x="15814791" y="6270728"/>
              <a:ext cx="27976" cy="125892"/>
            </a:xfrm>
            <a:custGeom>
              <a:avLst/>
              <a:gdLst>
                <a:gd name="connsiteX0" fmla="*/ 0 w 19050"/>
                <a:gd name="connsiteY0" fmla="*/ 0 h 85725"/>
                <a:gd name="connsiteX1" fmla="*/ 20479 w 19050"/>
                <a:gd name="connsiteY1" fmla="*/ 26003 h 85725"/>
                <a:gd name="connsiteX2" fmla="*/ 20765 w 19050"/>
                <a:gd name="connsiteY2" fmla="*/ 62389 h 85725"/>
                <a:gd name="connsiteX3" fmla="*/ 0 w 19050"/>
                <a:gd name="connsiteY3" fmla="*/ 893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85725">
                  <a:moveTo>
                    <a:pt x="0" y="0"/>
                  </a:moveTo>
                  <a:lnTo>
                    <a:pt x="20479" y="26003"/>
                  </a:lnTo>
                  <a:cubicBezTo>
                    <a:pt x="29242" y="37148"/>
                    <a:pt x="29337" y="51149"/>
                    <a:pt x="20765" y="62389"/>
                  </a:cubicBezTo>
                  <a:lnTo>
                    <a:pt x="0" y="89345"/>
                  </a:lnTo>
                </a:path>
              </a:pathLst>
            </a:custGeom>
            <a:noFill/>
            <a:ln w="28575" cap="rnd">
              <a:solidFill>
                <a:srgbClr val="ECF1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98AAC50-F05E-47BF-8F9C-4A64CC49A94E}"/>
                </a:ext>
              </a:extLst>
            </p:cNvPr>
            <p:cNvSpPr/>
            <p:nvPr/>
          </p:nvSpPr>
          <p:spPr>
            <a:xfrm>
              <a:off x="13638177" y="6021883"/>
              <a:ext cx="1342845" cy="587494"/>
            </a:xfrm>
            <a:custGeom>
              <a:avLst/>
              <a:gdLst>
                <a:gd name="connsiteX0" fmla="*/ 16156 w 914400"/>
                <a:gd name="connsiteY0" fmla="*/ 401002 h 400050"/>
                <a:gd name="connsiteX1" fmla="*/ 11775 w 914400"/>
                <a:gd name="connsiteY1" fmla="*/ 400431 h 400050"/>
                <a:gd name="connsiteX2" fmla="*/ 630 w 914400"/>
                <a:gd name="connsiteY2" fmla="*/ 380429 h 400050"/>
                <a:gd name="connsiteX3" fmla="*/ 141981 w 914400"/>
                <a:gd name="connsiteY3" fmla="*/ 77248 h 400050"/>
                <a:gd name="connsiteX4" fmla="*/ 171414 w 914400"/>
                <a:gd name="connsiteY4" fmla="*/ 74771 h 400050"/>
                <a:gd name="connsiteX5" fmla="*/ 219420 w 914400"/>
                <a:gd name="connsiteY5" fmla="*/ 204121 h 400050"/>
                <a:gd name="connsiteX6" fmla="*/ 249138 w 914400"/>
                <a:gd name="connsiteY6" fmla="*/ 318135 h 400050"/>
                <a:gd name="connsiteX7" fmla="*/ 250185 w 914400"/>
                <a:gd name="connsiteY7" fmla="*/ 318706 h 400050"/>
                <a:gd name="connsiteX8" fmla="*/ 302954 w 914400"/>
                <a:gd name="connsiteY8" fmla="*/ 195072 h 400050"/>
                <a:gd name="connsiteX9" fmla="*/ 407443 w 914400"/>
                <a:gd name="connsiteY9" fmla="*/ 23431 h 400050"/>
                <a:gd name="connsiteX10" fmla="*/ 465641 w 914400"/>
                <a:gd name="connsiteY10" fmla="*/ 166021 h 400050"/>
                <a:gd name="connsiteX11" fmla="*/ 490692 w 914400"/>
                <a:gd name="connsiteY11" fmla="*/ 298418 h 400050"/>
                <a:gd name="connsiteX12" fmla="*/ 491263 w 914400"/>
                <a:gd name="connsiteY12" fmla="*/ 299085 h 400050"/>
                <a:gd name="connsiteX13" fmla="*/ 533554 w 914400"/>
                <a:gd name="connsiteY13" fmla="*/ 176022 h 400050"/>
                <a:gd name="connsiteX14" fmla="*/ 624518 w 914400"/>
                <a:gd name="connsiteY14" fmla="*/ 0 h 400050"/>
                <a:gd name="connsiteX15" fmla="*/ 701004 w 914400"/>
                <a:gd name="connsiteY15" fmla="*/ 113443 h 400050"/>
                <a:gd name="connsiteX16" fmla="*/ 721482 w 914400"/>
                <a:gd name="connsiteY16" fmla="*/ 194024 h 400050"/>
                <a:gd name="connsiteX17" fmla="*/ 725864 w 914400"/>
                <a:gd name="connsiteY17" fmla="*/ 202121 h 400050"/>
                <a:gd name="connsiteX18" fmla="*/ 787395 w 914400"/>
                <a:gd name="connsiteY18" fmla="*/ 51721 h 400050"/>
                <a:gd name="connsiteX19" fmla="*/ 790062 w 914400"/>
                <a:gd name="connsiteY19" fmla="*/ 43148 h 400050"/>
                <a:gd name="connsiteX20" fmla="*/ 847974 w 914400"/>
                <a:gd name="connsiteY20" fmla="*/ 4477 h 400050"/>
                <a:gd name="connsiteX21" fmla="*/ 918745 w 914400"/>
                <a:gd name="connsiteY21" fmla="*/ 214693 h 400050"/>
                <a:gd name="connsiteX22" fmla="*/ 900648 w 914400"/>
                <a:gd name="connsiteY22" fmla="*/ 228695 h 400050"/>
                <a:gd name="connsiteX23" fmla="*/ 886646 w 914400"/>
                <a:gd name="connsiteY23" fmla="*/ 210598 h 400050"/>
                <a:gd name="connsiteX24" fmla="*/ 841116 w 914400"/>
                <a:gd name="connsiteY24" fmla="*/ 36100 h 400050"/>
                <a:gd name="connsiteX25" fmla="*/ 820923 w 914400"/>
                <a:gd name="connsiteY25" fmla="*/ 52578 h 400050"/>
                <a:gd name="connsiteX26" fmla="*/ 818352 w 914400"/>
                <a:gd name="connsiteY26" fmla="*/ 61055 h 400050"/>
                <a:gd name="connsiteX27" fmla="*/ 726531 w 914400"/>
                <a:gd name="connsiteY27" fmla="*/ 235363 h 400050"/>
                <a:gd name="connsiteX28" fmla="*/ 691764 w 914400"/>
                <a:gd name="connsiteY28" fmla="*/ 206692 h 400050"/>
                <a:gd name="connsiteX29" fmla="*/ 669095 w 914400"/>
                <a:gd name="connsiteY29" fmla="*/ 118967 h 400050"/>
                <a:gd name="connsiteX30" fmla="*/ 624518 w 914400"/>
                <a:gd name="connsiteY30" fmla="*/ 32194 h 400050"/>
                <a:gd name="connsiteX31" fmla="*/ 564891 w 914400"/>
                <a:gd name="connsiteY31" fmla="*/ 184118 h 400050"/>
                <a:gd name="connsiteX32" fmla="*/ 497835 w 914400"/>
                <a:gd name="connsiteY32" fmla="*/ 331470 h 400050"/>
                <a:gd name="connsiteX33" fmla="*/ 466784 w 914400"/>
                <a:gd name="connsiteY33" fmla="*/ 320135 h 400050"/>
                <a:gd name="connsiteX34" fmla="*/ 433256 w 914400"/>
                <a:gd name="connsiteY34" fmla="*/ 166878 h 400050"/>
                <a:gd name="connsiteX35" fmla="*/ 405919 w 914400"/>
                <a:gd name="connsiteY35" fmla="*/ 55626 h 400050"/>
                <a:gd name="connsiteX36" fmla="*/ 333815 w 914400"/>
                <a:gd name="connsiteY36" fmla="*/ 204788 h 400050"/>
                <a:gd name="connsiteX37" fmla="*/ 260187 w 914400"/>
                <a:gd name="connsiteY37" fmla="*/ 348996 h 400050"/>
                <a:gd name="connsiteX38" fmla="*/ 231040 w 914400"/>
                <a:gd name="connsiteY38" fmla="*/ 344710 h 400050"/>
                <a:gd name="connsiteX39" fmla="*/ 187035 w 914400"/>
                <a:gd name="connsiteY39" fmla="*/ 206026 h 400050"/>
                <a:gd name="connsiteX40" fmla="*/ 160269 w 914400"/>
                <a:gd name="connsiteY40" fmla="*/ 104870 h 400050"/>
                <a:gd name="connsiteX41" fmla="*/ 156650 w 914400"/>
                <a:gd name="connsiteY41" fmla="*/ 105727 h 400050"/>
                <a:gd name="connsiteX42" fmla="*/ 31777 w 914400"/>
                <a:gd name="connsiteY42" fmla="*/ 388906 h 400050"/>
                <a:gd name="connsiteX43" fmla="*/ 16156 w 914400"/>
                <a:gd name="connsiteY43" fmla="*/ 401002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" h="400050">
                  <a:moveTo>
                    <a:pt x="16156" y="401002"/>
                  </a:moveTo>
                  <a:cubicBezTo>
                    <a:pt x="14727" y="401002"/>
                    <a:pt x="13203" y="400812"/>
                    <a:pt x="11775" y="400431"/>
                  </a:cubicBezTo>
                  <a:cubicBezTo>
                    <a:pt x="3202" y="397955"/>
                    <a:pt x="-1846" y="389096"/>
                    <a:pt x="630" y="380429"/>
                  </a:cubicBezTo>
                  <a:cubicBezTo>
                    <a:pt x="13394" y="335375"/>
                    <a:pt x="80259" y="108775"/>
                    <a:pt x="141981" y="77248"/>
                  </a:cubicBezTo>
                  <a:cubicBezTo>
                    <a:pt x="154459" y="70866"/>
                    <a:pt x="164841" y="72390"/>
                    <a:pt x="171414" y="74771"/>
                  </a:cubicBezTo>
                  <a:cubicBezTo>
                    <a:pt x="211514" y="89344"/>
                    <a:pt x="215324" y="145066"/>
                    <a:pt x="219420" y="204121"/>
                  </a:cubicBezTo>
                  <a:cubicBezTo>
                    <a:pt x="222658" y="250412"/>
                    <a:pt x="226278" y="302800"/>
                    <a:pt x="249138" y="318135"/>
                  </a:cubicBezTo>
                  <a:cubicBezTo>
                    <a:pt x="249804" y="318611"/>
                    <a:pt x="250185" y="318706"/>
                    <a:pt x="250185" y="318706"/>
                  </a:cubicBezTo>
                  <a:cubicBezTo>
                    <a:pt x="264568" y="314611"/>
                    <a:pt x="288571" y="239744"/>
                    <a:pt x="302954" y="195072"/>
                  </a:cubicBezTo>
                  <a:cubicBezTo>
                    <a:pt x="331719" y="105632"/>
                    <a:pt x="359151" y="21241"/>
                    <a:pt x="407443" y="23431"/>
                  </a:cubicBezTo>
                  <a:cubicBezTo>
                    <a:pt x="461069" y="25908"/>
                    <a:pt x="463355" y="97155"/>
                    <a:pt x="465641" y="166021"/>
                  </a:cubicBezTo>
                  <a:cubicBezTo>
                    <a:pt x="467260" y="217075"/>
                    <a:pt x="469165" y="274987"/>
                    <a:pt x="490692" y="298418"/>
                  </a:cubicBezTo>
                  <a:cubicBezTo>
                    <a:pt x="490882" y="298704"/>
                    <a:pt x="491073" y="298894"/>
                    <a:pt x="491263" y="299085"/>
                  </a:cubicBezTo>
                  <a:cubicBezTo>
                    <a:pt x="504312" y="286702"/>
                    <a:pt x="521838" y="220504"/>
                    <a:pt x="533554" y="176022"/>
                  </a:cubicBezTo>
                  <a:cubicBezTo>
                    <a:pt x="558510" y="81534"/>
                    <a:pt x="580036" y="0"/>
                    <a:pt x="624518" y="0"/>
                  </a:cubicBezTo>
                  <a:cubicBezTo>
                    <a:pt x="680620" y="0"/>
                    <a:pt x="691002" y="57721"/>
                    <a:pt x="701004" y="113443"/>
                  </a:cubicBezTo>
                  <a:cubicBezTo>
                    <a:pt x="705957" y="141256"/>
                    <a:pt x="711195" y="170117"/>
                    <a:pt x="721482" y="194024"/>
                  </a:cubicBezTo>
                  <a:cubicBezTo>
                    <a:pt x="723292" y="198215"/>
                    <a:pt x="724816" y="200692"/>
                    <a:pt x="725864" y="202121"/>
                  </a:cubicBezTo>
                  <a:cubicBezTo>
                    <a:pt x="739104" y="192310"/>
                    <a:pt x="759773" y="141827"/>
                    <a:pt x="787395" y="51721"/>
                  </a:cubicBezTo>
                  <a:lnTo>
                    <a:pt x="790062" y="43148"/>
                  </a:lnTo>
                  <a:cubicBezTo>
                    <a:pt x="798921" y="14478"/>
                    <a:pt x="822162" y="-1048"/>
                    <a:pt x="847974" y="4477"/>
                  </a:cubicBezTo>
                  <a:cubicBezTo>
                    <a:pt x="893599" y="14288"/>
                    <a:pt x="935223" y="84296"/>
                    <a:pt x="918745" y="214693"/>
                  </a:cubicBezTo>
                  <a:cubicBezTo>
                    <a:pt x="917602" y="223552"/>
                    <a:pt x="909506" y="229743"/>
                    <a:pt x="900648" y="228695"/>
                  </a:cubicBezTo>
                  <a:cubicBezTo>
                    <a:pt x="891789" y="227552"/>
                    <a:pt x="885503" y="219456"/>
                    <a:pt x="886646" y="210598"/>
                  </a:cubicBezTo>
                  <a:cubicBezTo>
                    <a:pt x="901981" y="89440"/>
                    <a:pt x="862643" y="40672"/>
                    <a:pt x="841116" y="36100"/>
                  </a:cubicBezTo>
                  <a:cubicBezTo>
                    <a:pt x="828734" y="33338"/>
                    <a:pt x="823209" y="45339"/>
                    <a:pt x="820923" y="52578"/>
                  </a:cubicBezTo>
                  <a:lnTo>
                    <a:pt x="818352" y="61055"/>
                  </a:lnTo>
                  <a:cubicBezTo>
                    <a:pt x="783395" y="175260"/>
                    <a:pt x="759582" y="233553"/>
                    <a:pt x="726531" y="235363"/>
                  </a:cubicBezTo>
                  <a:cubicBezTo>
                    <a:pt x="711957" y="235934"/>
                    <a:pt x="700337" y="226504"/>
                    <a:pt x="691764" y="206692"/>
                  </a:cubicBezTo>
                  <a:cubicBezTo>
                    <a:pt x="679953" y="179356"/>
                    <a:pt x="674429" y="148590"/>
                    <a:pt x="669095" y="118967"/>
                  </a:cubicBezTo>
                  <a:cubicBezTo>
                    <a:pt x="658522" y="59912"/>
                    <a:pt x="650712" y="32194"/>
                    <a:pt x="624518" y="32194"/>
                  </a:cubicBezTo>
                  <a:cubicBezTo>
                    <a:pt x="604992" y="32194"/>
                    <a:pt x="577941" y="134874"/>
                    <a:pt x="564891" y="184118"/>
                  </a:cubicBezTo>
                  <a:cubicBezTo>
                    <a:pt x="541269" y="273463"/>
                    <a:pt x="526506" y="324421"/>
                    <a:pt x="497835" y="331470"/>
                  </a:cubicBezTo>
                  <a:cubicBezTo>
                    <a:pt x="491549" y="332994"/>
                    <a:pt x="479166" y="333566"/>
                    <a:pt x="466784" y="320135"/>
                  </a:cubicBezTo>
                  <a:cubicBezTo>
                    <a:pt x="437161" y="287846"/>
                    <a:pt x="435161" y="226314"/>
                    <a:pt x="433256" y="166878"/>
                  </a:cubicBezTo>
                  <a:cubicBezTo>
                    <a:pt x="431541" y="115252"/>
                    <a:pt x="429732" y="56674"/>
                    <a:pt x="405919" y="55626"/>
                  </a:cubicBezTo>
                  <a:cubicBezTo>
                    <a:pt x="382297" y="54959"/>
                    <a:pt x="351912" y="148590"/>
                    <a:pt x="333815" y="204788"/>
                  </a:cubicBezTo>
                  <a:cubicBezTo>
                    <a:pt x="307145" y="287655"/>
                    <a:pt x="289333" y="338900"/>
                    <a:pt x="260187" y="348996"/>
                  </a:cubicBezTo>
                  <a:cubicBezTo>
                    <a:pt x="253329" y="351377"/>
                    <a:pt x="242756" y="352520"/>
                    <a:pt x="231040" y="344710"/>
                  </a:cubicBezTo>
                  <a:cubicBezTo>
                    <a:pt x="195036" y="320516"/>
                    <a:pt x="190940" y="262318"/>
                    <a:pt x="187035" y="206026"/>
                  </a:cubicBezTo>
                  <a:cubicBezTo>
                    <a:pt x="183987" y="162020"/>
                    <a:pt x="180558" y="112204"/>
                    <a:pt x="160269" y="104870"/>
                  </a:cubicBezTo>
                  <a:cubicBezTo>
                    <a:pt x="159412" y="104489"/>
                    <a:pt x="157793" y="105156"/>
                    <a:pt x="156650" y="105727"/>
                  </a:cubicBezTo>
                  <a:cubicBezTo>
                    <a:pt x="118550" y="125254"/>
                    <a:pt x="59781" y="289750"/>
                    <a:pt x="31777" y="388906"/>
                  </a:cubicBezTo>
                  <a:cubicBezTo>
                    <a:pt x="29682" y="396335"/>
                    <a:pt x="23205" y="401002"/>
                    <a:pt x="16156" y="40100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F27DABE-0644-46CA-B0FC-033E7DED3B69}"/>
              </a:ext>
            </a:extLst>
          </p:cNvPr>
          <p:cNvGrpSpPr/>
          <p:nvPr/>
        </p:nvGrpSpPr>
        <p:grpSpPr>
          <a:xfrm>
            <a:off x="8578613" y="2437403"/>
            <a:ext cx="1023856" cy="1131478"/>
            <a:chOff x="14445081" y="911018"/>
            <a:chExt cx="2047978" cy="226325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D30F834E-32E3-439F-87A4-63C0951FBE58}"/>
                </a:ext>
              </a:extLst>
            </p:cNvPr>
            <p:cNvSpPr/>
            <p:nvPr/>
          </p:nvSpPr>
          <p:spPr>
            <a:xfrm>
              <a:off x="14445081" y="911018"/>
              <a:ext cx="2047978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accent2">
                  <a:lumMod val="75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E7AE52F-EB80-4824-91F3-8DA6DFE229D0}"/>
                </a:ext>
              </a:extLst>
            </p:cNvPr>
            <p:cNvSpPr txBox="1"/>
            <p:nvPr/>
          </p:nvSpPr>
          <p:spPr>
            <a:xfrm>
              <a:off x="14679439" y="927086"/>
              <a:ext cx="1263972" cy="1661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28554"/>
              <a:r>
                <a:rPr lang="en-US" sz="4799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E828984-FBE9-4EDB-8F43-5CAEC9BC3010}"/>
                </a:ext>
              </a:extLst>
            </p:cNvPr>
            <p:cNvCxnSpPr/>
            <p:nvPr/>
          </p:nvCxnSpPr>
          <p:spPr>
            <a:xfrm>
              <a:off x="14761029" y="2434046"/>
              <a:ext cx="1058091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90E8F19-93C5-4ADF-B93E-7A755BD0FC4B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657203"/>
              <a:ext cx="406853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713E6CB-C415-4BB9-B64A-A00BEFA9C6DA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774224"/>
              <a:ext cx="674914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905678B-D177-4C67-A7D9-41235629D7AD}"/>
              </a:ext>
            </a:extLst>
          </p:cNvPr>
          <p:cNvGrpSpPr/>
          <p:nvPr/>
        </p:nvGrpSpPr>
        <p:grpSpPr>
          <a:xfrm>
            <a:off x="9828767" y="2437403"/>
            <a:ext cx="1023856" cy="1131478"/>
            <a:chOff x="14445081" y="911018"/>
            <a:chExt cx="2047978" cy="226325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340F1EE-0C1E-4AF7-8FFA-226795F12F32}"/>
                </a:ext>
              </a:extLst>
            </p:cNvPr>
            <p:cNvSpPr/>
            <p:nvPr/>
          </p:nvSpPr>
          <p:spPr>
            <a:xfrm>
              <a:off x="14445081" y="911018"/>
              <a:ext cx="2047978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accent1"/>
                </a:gs>
                <a:gs pos="97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accent1">
                  <a:lumMod val="75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8436A7A-A4FA-4890-A0FC-6214D7CAEFD6}"/>
                </a:ext>
              </a:extLst>
            </p:cNvPr>
            <p:cNvSpPr txBox="1"/>
            <p:nvPr/>
          </p:nvSpPr>
          <p:spPr>
            <a:xfrm>
              <a:off x="14679439" y="927086"/>
              <a:ext cx="1273591" cy="1661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28554"/>
              <a:r>
                <a:rPr lang="en-US" sz="4799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D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E60C4BF-FCDD-4F13-B97F-55754CC72E85}"/>
                </a:ext>
              </a:extLst>
            </p:cNvPr>
            <p:cNvCxnSpPr/>
            <p:nvPr/>
          </p:nvCxnSpPr>
          <p:spPr>
            <a:xfrm>
              <a:off x="14761029" y="2434046"/>
              <a:ext cx="1058091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081FD1C-6619-44E7-AE04-F04750B9969A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657203"/>
              <a:ext cx="406853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7017098-51D6-438C-838B-398A92E26EBC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774224"/>
              <a:ext cx="674914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B632150-2364-4618-A399-FBD4AA0EAF3E}"/>
              </a:ext>
            </a:extLst>
          </p:cNvPr>
          <p:cNvGrpSpPr/>
          <p:nvPr/>
        </p:nvGrpSpPr>
        <p:grpSpPr>
          <a:xfrm>
            <a:off x="4744628" y="3110008"/>
            <a:ext cx="2236589" cy="3122228"/>
            <a:chOff x="4043337" y="5095875"/>
            <a:chExt cx="2517664" cy="351460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88A5569-7E97-44F9-ABF2-D04CEA428696}"/>
                </a:ext>
              </a:extLst>
            </p:cNvPr>
            <p:cNvSpPr/>
            <p:nvPr/>
          </p:nvSpPr>
          <p:spPr>
            <a:xfrm>
              <a:off x="6307156" y="5297399"/>
              <a:ext cx="85725" cy="114300"/>
            </a:xfrm>
            <a:custGeom>
              <a:avLst/>
              <a:gdLst>
                <a:gd name="connsiteX0" fmla="*/ 45741 w 85725"/>
                <a:gd name="connsiteY0" fmla="*/ 0 h 114300"/>
                <a:gd name="connsiteX1" fmla="*/ 90773 w 85725"/>
                <a:gd name="connsiteY1" fmla="*/ 20165 h 114300"/>
                <a:gd name="connsiteX2" fmla="*/ 45032 w 85725"/>
                <a:gd name="connsiteY2" fmla="*/ 122313 h 114300"/>
                <a:gd name="connsiteX3" fmla="*/ 0 w 85725"/>
                <a:gd name="connsiteY3" fmla="*/ 10214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14300">
                  <a:moveTo>
                    <a:pt x="45741" y="0"/>
                  </a:moveTo>
                  <a:lnTo>
                    <a:pt x="90773" y="20165"/>
                  </a:lnTo>
                  <a:lnTo>
                    <a:pt x="45032" y="122313"/>
                  </a:lnTo>
                  <a:lnTo>
                    <a:pt x="0" y="102148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DB54EC3-A0E3-435F-A79C-1A874B97FC35}"/>
                </a:ext>
              </a:extLst>
            </p:cNvPr>
            <p:cNvSpPr/>
            <p:nvPr/>
          </p:nvSpPr>
          <p:spPr>
            <a:xfrm>
              <a:off x="6209226" y="7995044"/>
              <a:ext cx="66675" cy="152400"/>
            </a:xfrm>
            <a:custGeom>
              <a:avLst/>
              <a:gdLst>
                <a:gd name="connsiteX0" fmla="*/ 60434 w 66675"/>
                <a:gd name="connsiteY0" fmla="*/ 158074 h 152400"/>
                <a:gd name="connsiteX1" fmla="*/ 0 w 66675"/>
                <a:gd name="connsiteY1" fmla="*/ 153840 h 152400"/>
                <a:gd name="connsiteX2" fmla="*/ 10779 w 66675"/>
                <a:gd name="connsiteY2" fmla="*/ 0 h 152400"/>
                <a:gd name="connsiteX3" fmla="*/ 71213 w 66675"/>
                <a:gd name="connsiteY3" fmla="*/ 423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52400">
                  <a:moveTo>
                    <a:pt x="60434" y="158074"/>
                  </a:moveTo>
                  <a:lnTo>
                    <a:pt x="0" y="153840"/>
                  </a:lnTo>
                  <a:lnTo>
                    <a:pt x="10779" y="0"/>
                  </a:lnTo>
                  <a:lnTo>
                    <a:pt x="71213" y="4234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64CBAA1-942D-4AF6-9E4B-7ADF636ACE86}"/>
                </a:ext>
              </a:extLst>
            </p:cNvPr>
            <p:cNvSpPr/>
            <p:nvPr/>
          </p:nvSpPr>
          <p:spPr>
            <a:xfrm>
              <a:off x="6142262" y="8120063"/>
              <a:ext cx="361950" cy="171450"/>
            </a:xfrm>
            <a:custGeom>
              <a:avLst/>
              <a:gdLst>
                <a:gd name="connsiteX0" fmla="*/ 151944 w 361950"/>
                <a:gd name="connsiteY0" fmla="*/ 35052 h 171450"/>
                <a:gd name="connsiteX1" fmla="*/ 228049 w 361950"/>
                <a:gd name="connsiteY1" fmla="*/ 76486 h 171450"/>
                <a:gd name="connsiteX2" fmla="*/ 336919 w 361950"/>
                <a:gd name="connsiteY2" fmla="*/ 95821 h 171450"/>
                <a:gd name="connsiteX3" fmla="*/ 335872 w 361950"/>
                <a:gd name="connsiteY3" fmla="*/ 165259 h 171450"/>
                <a:gd name="connsiteX4" fmla="*/ 3640 w 361950"/>
                <a:gd name="connsiteY4" fmla="*/ 152876 h 171450"/>
                <a:gd name="connsiteX5" fmla="*/ 41359 w 361950"/>
                <a:gd name="connsiteY5" fmla="*/ 41243 h 171450"/>
                <a:gd name="connsiteX6" fmla="*/ 53170 w 361950"/>
                <a:gd name="connsiteY6" fmla="*/ 0 h 171450"/>
                <a:gd name="connsiteX7" fmla="*/ 152896 w 361950"/>
                <a:gd name="connsiteY7" fmla="*/ 6953 h 171450"/>
                <a:gd name="connsiteX8" fmla="*/ 151944 w 361950"/>
                <a:gd name="connsiteY8" fmla="*/ 3505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950" h="171450">
                  <a:moveTo>
                    <a:pt x="151944" y="35052"/>
                  </a:moveTo>
                  <a:cubicBezTo>
                    <a:pt x="151944" y="35052"/>
                    <a:pt x="187758" y="63055"/>
                    <a:pt x="228049" y="76486"/>
                  </a:cubicBezTo>
                  <a:cubicBezTo>
                    <a:pt x="268339" y="89916"/>
                    <a:pt x="294533" y="80296"/>
                    <a:pt x="336919" y="95821"/>
                  </a:cubicBezTo>
                  <a:cubicBezTo>
                    <a:pt x="379306" y="111347"/>
                    <a:pt x="378163" y="165259"/>
                    <a:pt x="335872" y="165259"/>
                  </a:cubicBezTo>
                  <a:cubicBezTo>
                    <a:pt x="293485" y="165259"/>
                    <a:pt x="12974" y="191453"/>
                    <a:pt x="3640" y="152876"/>
                  </a:cubicBezTo>
                  <a:cubicBezTo>
                    <a:pt x="-12934" y="84201"/>
                    <a:pt x="31929" y="70390"/>
                    <a:pt x="41359" y="41243"/>
                  </a:cubicBezTo>
                  <a:cubicBezTo>
                    <a:pt x="50693" y="12002"/>
                    <a:pt x="53170" y="0"/>
                    <a:pt x="53170" y="0"/>
                  </a:cubicBezTo>
                  <a:lnTo>
                    <a:pt x="152896" y="6953"/>
                  </a:lnTo>
                  <a:lnTo>
                    <a:pt x="151944" y="35052"/>
                  </a:lnTo>
                  <a:close/>
                </a:path>
              </a:pathLst>
            </a:custGeom>
            <a:solidFill>
              <a:srgbClr val="00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C024F77-4B69-4241-BE1F-AFDA5AE57B61}"/>
                </a:ext>
              </a:extLst>
            </p:cNvPr>
            <p:cNvSpPr/>
            <p:nvPr/>
          </p:nvSpPr>
          <p:spPr>
            <a:xfrm>
              <a:off x="4351201" y="6572155"/>
              <a:ext cx="2209800" cy="1466850"/>
            </a:xfrm>
            <a:custGeom>
              <a:avLst/>
              <a:gdLst>
                <a:gd name="connsiteX0" fmla="*/ 2214943 w 2209800"/>
                <a:gd name="connsiteY0" fmla="*/ 296037 h 1466850"/>
                <a:gd name="connsiteX1" fmla="*/ 2210562 w 2209800"/>
                <a:gd name="connsiteY1" fmla="*/ 347091 h 1466850"/>
                <a:gd name="connsiteX2" fmla="*/ 2032159 w 2209800"/>
                <a:gd name="connsiteY2" fmla="*/ 1380553 h 1466850"/>
                <a:gd name="connsiteX3" fmla="*/ 1921764 w 2209800"/>
                <a:gd name="connsiteY3" fmla="*/ 1473518 h 1466850"/>
                <a:gd name="connsiteX4" fmla="*/ 1873663 w 2209800"/>
                <a:gd name="connsiteY4" fmla="*/ 1473518 h 1466850"/>
                <a:gd name="connsiteX5" fmla="*/ 1763268 w 2209800"/>
                <a:gd name="connsiteY5" fmla="*/ 1380553 h 1466850"/>
                <a:gd name="connsiteX6" fmla="*/ 1738217 w 2209800"/>
                <a:gd name="connsiteY6" fmla="*/ 1318260 h 1466850"/>
                <a:gd name="connsiteX7" fmla="*/ 1673162 w 2209800"/>
                <a:gd name="connsiteY7" fmla="*/ 858679 h 1466850"/>
                <a:gd name="connsiteX8" fmla="*/ 270415 w 2209800"/>
                <a:gd name="connsiteY8" fmla="*/ 1404747 h 1466850"/>
                <a:gd name="connsiteX9" fmla="*/ 0 w 2209800"/>
                <a:gd name="connsiteY9" fmla="*/ 710184 h 1466850"/>
                <a:gd name="connsiteX10" fmla="*/ 1543812 w 2209800"/>
                <a:gd name="connsiteY10" fmla="*/ 109252 h 1466850"/>
                <a:gd name="connsiteX11" fmla="*/ 1737836 w 2209800"/>
                <a:gd name="connsiteY11" fmla="*/ 33814 h 1466850"/>
                <a:gd name="connsiteX12" fmla="*/ 1918049 w 2209800"/>
                <a:gd name="connsiteY12" fmla="*/ 0 h 1466850"/>
                <a:gd name="connsiteX13" fmla="*/ 2214943 w 2209800"/>
                <a:gd name="connsiteY13" fmla="*/ 296037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9800" h="1466850">
                  <a:moveTo>
                    <a:pt x="2214943" y="296037"/>
                  </a:moveTo>
                  <a:cubicBezTo>
                    <a:pt x="2214943" y="312801"/>
                    <a:pt x="2213515" y="329851"/>
                    <a:pt x="2210562" y="347091"/>
                  </a:cubicBezTo>
                  <a:lnTo>
                    <a:pt x="2032159" y="1380553"/>
                  </a:lnTo>
                  <a:cubicBezTo>
                    <a:pt x="2022920" y="1434275"/>
                    <a:pt x="1976247" y="1473518"/>
                    <a:pt x="1921764" y="1473518"/>
                  </a:cubicBezTo>
                  <a:lnTo>
                    <a:pt x="1873663" y="1473518"/>
                  </a:lnTo>
                  <a:cubicBezTo>
                    <a:pt x="1819180" y="1473518"/>
                    <a:pt x="1772507" y="1434275"/>
                    <a:pt x="1763268" y="1380553"/>
                  </a:cubicBezTo>
                  <a:cubicBezTo>
                    <a:pt x="1754600" y="1359599"/>
                    <a:pt x="1746218" y="1338739"/>
                    <a:pt x="1738217" y="1318260"/>
                  </a:cubicBezTo>
                  <a:cubicBezTo>
                    <a:pt x="1663065" y="1125474"/>
                    <a:pt x="1623536" y="959072"/>
                    <a:pt x="1673162" y="858679"/>
                  </a:cubicBezTo>
                  <a:lnTo>
                    <a:pt x="270415" y="1404747"/>
                  </a:lnTo>
                  <a:lnTo>
                    <a:pt x="0" y="710184"/>
                  </a:lnTo>
                  <a:lnTo>
                    <a:pt x="1543812" y="109252"/>
                  </a:lnTo>
                  <a:lnTo>
                    <a:pt x="1737836" y="33814"/>
                  </a:lnTo>
                  <a:cubicBezTo>
                    <a:pt x="1795272" y="11430"/>
                    <a:pt x="1856423" y="0"/>
                    <a:pt x="1918049" y="0"/>
                  </a:cubicBezTo>
                  <a:cubicBezTo>
                    <a:pt x="2084737" y="-95"/>
                    <a:pt x="2214943" y="135731"/>
                    <a:pt x="2214943" y="296037"/>
                  </a:cubicBezTo>
                  <a:close/>
                </a:path>
              </a:pathLst>
            </a:custGeom>
            <a:solidFill>
              <a:srgbClr val="100C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B2F463F-0945-40D2-841F-42166EDE22C4}"/>
                </a:ext>
              </a:extLst>
            </p:cNvPr>
            <p:cNvSpPr/>
            <p:nvPr/>
          </p:nvSpPr>
          <p:spPr>
            <a:xfrm>
              <a:off x="6176000" y="6571964"/>
              <a:ext cx="9525" cy="9525"/>
            </a:xfrm>
            <a:custGeom>
              <a:avLst/>
              <a:gdLst>
                <a:gd name="connsiteX0" fmla="*/ 191 w 0"/>
                <a:gd name="connsiteY0" fmla="*/ 0 h 0"/>
                <a:gd name="connsiteX1" fmla="*/ 191 w 0"/>
                <a:gd name="connsiteY1" fmla="*/ 95 h 0"/>
                <a:gd name="connsiteX2" fmla="*/ 0 w 0"/>
                <a:gd name="connsiteY2" fmla="*/ 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191" y="0"/>
                  </a:moveTo>
                  <a:lnTo>
                    <a:pt x="191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808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ABE23C9-B221-4540-A6CA-46292271AFDF}"/>
                </a:ext>
              </a:extLst>
            </p:cNvPr>
            <p:cNvSpPr/>
            <p:nvPr/>
          </p:nvSpPr>
          <p:spPr>
            <a:xfrm>
              <a:off x="4185932" y="8298745"/>
              <a:ext cx="152400" cy="66675"/>
            </a:xfrm>
            <a:custGeom>
              <a:avLst/>
              <a:gdLst>
                <a:gd name="connsiteX0" fmla="*/ 2502 w 152400"/>
                <a:gd name="connsiteY0" fmla="*/ 66893 h 66675"/>
                <a:gd name="connsiteX1" fmla="*/ 0 w 152400"/>
                <a:gd name="connsiteY1" fmla="*/ 6369 h 66675"/>
                <a:gd name="connsiteX2" fmla="*/ 154071 w 152400"/>
                <a:gd name="connsiteY2" fmla="*/ 0 h 66675"/>
                <a:gd name="connsiteX3" fmla="*/ 156573 w 152400"/>
                <a:gd name="connsiteY3" fmla="*/ 6052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66675">
                  <a:moveTo>
                    <a:pt x="2502" y="66893"/>
                  </a:moveTo>
                  <a:lnTo>
                    <a:pt x="0" y="6369"/>
                  </a:lnTo>
                  <a:lnTo>
                    <a:pt x="154071" y="0"/>
                  </a:lnTo>
                  <a:lnTo>
                    <a:pt x="156573" y="60524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D0F7B9E-15E5-4291-B4E2-02B395D6F070}"/>
                </a:ext>
              </a:extLst>
            </p:cNvPr>
            <p:cNvSpPr/>
            <p:nvPr/>
          </p:nvSpPr>
          <p:spPr>
            <a:xfrm>
              <a:off x="4043337" y="8248528"/>
              <a:ext cx="171450" cy="361950"/>
            </a:xfrm>
            <a:custGeom>
              <a:avLst/>
              <a:gdLst>
                <a:gd name="connsiteX0" fmla="*/ 146034 w 171450"/>
                <a:gd name="connsiteY0" fmla="*/ 141663 h 361950"/>
                <a:gd name="connsiteX1" fmla="*/ 113363 w 171450"/>
                <a:gd name="connsiteY1" fmla="*/ 221864 h 361950"/>
                <a:gd name="connsiteX2" fmla="*/ 106315 w 171450"/>
                <a:gd name="connsiteY2" fmla="*/ 332163 h 361950"/>
                <a:gd name="connsiteX3" fmla="*/ 37163 w 171450"/>
                <a:gd name="connsiteY3" fmla="*/ 338831 h 361950"/>
                <a:gd name="connsiteX4" fmla="*/ 12589 w 171450"/>
                <a:gd name="connsiteY4" fmla="*/ 7266 h 361950"/>
                <a:gd name="connsiteX5" fmla="*/ 127746 w 171450"/>
                <a:gd name="connsiteY5" fmla="*/ 32317 h 361950"/>
                <a:gd name="connsiteX6" fmla="*/ 170037 w 171450"/>
                <a:gd name="connsiteY6" fmla="*/ 39556 h 361950"/>
                <a:gd name="connsiteX7" fmla="*/ 174133 w 171450"/>
                <a:gd name="connsiteY7" fmla="*/ 139378 h 361950"/>
                <a:gd name="connsiteX8" fmla="*/ 146034 w 171450"/>
                <a:gd name="connsiteY8" fmla="*/ 14166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361950">
                  <a:moveTo>
                    <a:pt x="146034" y="141663"/>
                  </a:moveTo>
                  <a:cubicBezTo>
                    <a:pt x="146034" y="141663"/>
                    <a:pt x="122221" y="180335"/>
                    <a:pt x="113363" y="221864"/>
                  </a:cubicBezTo>
                  <a:cubicBezTo>
                    <a:pt x="104505" y="263393"/>
                    <a:pt x="116887" y="288349"/>
                    <a:pt x="106315" y="332163"/>
                  </a:cubicBezTo>
                  <a:cubicBezTo>
                    <a:pt x="95647" y="375979"/>
                    <a:pt x="41926" y="380932"/>
                    <a:pt x="37163" y="338831"/>
                  </a:cubicBezTo>
                  <a:cubicBezTo>
                    <a:pt x="32401" y="296731"/>
                    <a:pt x="-24749" y="20887"/>
                    <a:pt x="12589" y="7266"/>
                  </a:cubicBezTo>
                  <a:cubicBezTo>
                    <a:pt x="78978" y="-16832"/>
                    <a:pt x="97647" y="26221"/>
                    <a:pt x="127746" y="32317"/>
                  </a:cubicBezTo>
                  <a:cubicBezTo>
                    <a:pt x="157845" y="38413"/>
                    <a:pt x="170037" y="39556"/>
                    <a:pt x="170037" y="39556"/>
                  </a:cubicBezTo>
                  <a:lnTo>
                    <a:pt x="174133" y="139378"/>
                  </a:lnTo>
                  <a:lnTo>
                    <a:pt x="146034" y="141663"/>
                  </a:lnTo>
                  <a:close/>
                </a:path>
              </a:pathLst>
            </a:custGeom>
            <a:solidFill>
              <a:srgbClr val="00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B969FF8-88CF-4A4D-8634-3DB314249BDA}"/>
                </a:ext>
              </a:extLst>
            </p:cNvPr>
            <p:cNvSpPr/>
            <p:nvPr/>
          </p:nvSpPr>
          <p:spPr>
            <a:xfrm>
              <a:off x="4180542" y="7074404"/>
              <a:ext cx="1876425" cy="1428750"/>
            </a:xfrm>
            <a:custGeom>
              <a:avLst/>
              <a:gdLst>
                <a:gd name="connsiteX0" fmla="*/ 1494824 w 1876425"/>
                <a:gd name="connsiteY0" fmla="*/ 1435327 h 1428750"/>
                <a:gd name="connsiteX1" fmla="*/ 196472 w 1876425"/>
                <a:gd name="connsiteY1" fmla="*/ 1360174 h 1428750"/>
                <a:gd name="connsiteX2" fmla="*/ 119700 w 1876425"/>
                <a:gd name="connsiteY2" fmla="*/ 1285213 h 1428750"/>
                <a:gd name="connsiteX3" fmla="*/ 115128 w 1876425"/>
                <a:gd name="connsiteY3" fmla="*/ 1229968 h 1428750"/>
                <a:gd name="connsiteX4" fmla="*/ 179803 w 1876425"/>
                <a:gd name="connsiteY4" fmla="*/ 1143386 h 1428750"/>
                <a:gd name="connsiteX5" fmla="*/ 724538 w 1876425"/>
                <a:gd name="connsiteY5" fmla="*/ 1028323 h 1428750"/>
                <a:gd name="connsiteX6" fmla="*/ 311057 w 1876425"/>
                <a:gd name="connsiteY6" fmla="*/ 847825 h 1428750"/>
                <a:gd name="connsiteX7" fmla="*/ 25688 w 1876425"/>
                <a:gd name="connsiteY7" fmla="*/ 211840 h 1428750"/>
                <a:gd name="connsiteX8" fmla="*/ 94840 w 1876425"/>
                <a:gd name="connsiteY8" fmla="*/ 100 h 1428750"/>
                <a:gd name="connsiteX9" fmla="*/ 94840 w 1876425"/>
                <a:gd name="connsiteY9" fmla="*/ 4 h 1428750"/>
                <a:gd name="connsiteX10" fmla="*/ 1254128 w 1876425"/>
                <a:gd name="connsiteY10" fmla="*/ 379766 h 1428750"/>
                <a:gd name="connsiteX11" fmla="*/ 1616364 w 1876425"/>
                <a:gd name="connsiteY11" fmla="*/ 594269 h 1428750"/>
                <a:gd name="connsiteX12" fmla="*/ 1878015 w 1876425"/>
                <a:gd name="connsiteY12" fmla="*/ 1037468 h 1428750"/>
                <a:gd name="connsiteX13" fmla="*/ 1878396 w 1876425"/>
                <a:gd name="connsiteY13" fmla="*/ 1042706 h 1428750"/>
                <a:gd name="connsiteX14" fmla="*/ 1494824 w 1876425"/>
                <a:gd name="connsiteY14" fmla="*/ 1435327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76425" h="1428750">
                  <a:moveTo>
                    <a:pt x="1494824" y="1435327"/>
                  </a:moveTo>
                  <a:lnTo>
                    <a:pt x="196472" y="1360174"/>
                  </a:lnTo>
                  <a:cubicBezTo>
                    <a:pt x="155800" y="1357888"/>
                    <a:pt x="123034" y="1325789"/>
                    <a:pt x="119700" y="1285213"/>
                  </a:cubicBezTo>
                  <a:lnTo>
                    <a:pt x="115128" y="1229968"/>
                  </a:lnTo>
                  <a:cubicBezTo>
                    <a:pt x="111794" y="1188915"/>
                    <a:pt x="139512" y="1151863"/>
                    <a:pt x="179803" y="1143386"/>
                  </a:cubicBezTo>
                  <a:cubicBezTo>
                    <a:pt x="375256" y="1051660"/>
                    <a:pt x="560327" y="999844"/>
                    <a:pt x="724538" y="1028323"/>
                  </a:cubicBezTo>
                  <a:lnTo>
                    <a:pt x="311057" y="847825"/>
                  </a:lnTo>
                  <a:cubicBezTo>
                    <a:pt x="66360" y="740954"/>
                    <a:pt x="-57179" y="465681"/>
                    <a:pt x="25688" y="211840"/>
                  </a:cubicBezTo>
                  <a:lnTo>
                    <a:pt x="94840" y="100"/>
                  </a:lnTo>
                  <a:lnTo>
                    <a:pt x="94840" y="4"/>
                  </a:lnTo>
                  <a:cubicBezTo>
                    <a:pt x="438788" y="-1043"/>
                    <a:pt x="892749" y="186123"/>
                    <a:pt x="1254128" y="379766"/>
                  </a:cubicBezTo>
                  <a:cubicBezTo>
                    <a:pt x="1392145" y="453680"/>
                    <a:pt x="1516637" y="528547"/>
                    <a:pt x="1616364" y="594269"/>
                  </a:cubicBezTo>
                  <a:cubicBezTo>
                    <a:pt x="1767144" y="693710"/>
                    <a:pt x="1863347" y="857445"/>
                    <a:pt x="1878015" y="1037468"/>
                  </a:cubicBezTo>
                  <a:lnTo>
                    <a:pt x="1878396" y="1042706"/>
                  </a:lnTo>
                  <a:cubicBezTo>
                    <a:pt x="1896208" y="1262829"/>
                    <a:pt x="1715328" y="1447995"/>
                    <a:pt x="1494824" y="1435327"/>
                  </a:cubicBezTo>
                  <a:close/>
                </a:path>
              </a:pathLst>
            </a:custGeom>
            <a:solidFill>
              <a:srgbClr val="0808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84A267-682E-4CDA-AB9A-770FAEC7BE93}"/>
                </a:ext>
              </a:extLst>
            </p:cNvPr>
            <p:cNvSpPr/>
            <p:nvPr/>
          </p:nvSpPr>
          <p:spPr>
            <a:xfrm>
              <a:off x="4275382" y="5834444"/>
              <a:ext cx="1209675" cy="1628775"/>
            </a:xfrm>
            <a:custGeom>
              <a:avLst/>
              <a:gdLst>
                <a:gd name="connsiteX0" fmla="*/ 1215771 w 1209675"/>
                <a:gd name="connsiteY0" fmla="*/ 1334453 h 1628775"/>
                <a:gd name="connsiteX1" fmla="*/ 1159288 w 1209675"/>
                <a:gd name="connsiteY1" fmla="*/ 1619631 h 1628775"/>
                <a:gd name="connsiteX2" fmla="*/ 1159193 w 1209675"/>
                <a:gd name="connsiteY2" fmla="*/ 1619631 h 1628775"/>
                <a:gd name="connsiteX3" fmla="*/ 1052417 w 1209675"/>
                <a:gd name="connsiteY3" fmla="*/ 1632014 h 1628775"/>
                <a:gd name="connsiteX4" fmla="*/ 645319 w 1209675"/>
                <a:gd name="connsiteY4" fmla="*/ 1602962 h 1628775"/>
                <a:gd name="connsiteX5" fmla="*/ 0 w 1209675"/>
                <a:gd name="connsiteY5" fmla="*/ 1239965 h 1628775"/>
                <a:gd name="connsiteX6" fmla="*/ 191643 w 1209675"/>
                <a:gd name="connsiteY6" fmla="*/ 329660 h 1628775"/>
                <a:gd name="connsiteX7" fmla="*/ 597980 w 1209675"/>
                <a:gd name="connsiteY7" fmla="*/ 0 h 1628775"/>
                <a:gd name="connsiteX8" fmla="*/ 859631 w 1209675"/>
                <a:gd name="connsiteY8" fmla="*/ 92773 h 1628775"/>
                <a:gd name="connsiteX9" fmla="*/ 1004316 w 1209675"/>
                <a:gd name="connsiteY9" fmla="*/ 329660 h 1628775"/>
                <a:gd name="connsiteX10" fmla="*/ 1042988 w 1209675"/>
                <a:gd name="connsiteY10" fmla="*/ 458248 h 1628775"/>
                <a:gd name="connsiteX11" fmla="*/ 1215771 w 1209675"/>
                <a:gd name="connsiteY11" fmla="*/ 1334453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9675" h="1628775">
                  <a:moveTo>
                    <a:pt x="1215771" y="1334453"/>
                  </a:moveTo>
                  <a:cubicBezTo>
                    <a:pt x="1211199" y="1450848"/>
                    <a:pt x="1193197" y="1545622"/>
                    <a:pt x="1159288" y="1619631"/>
                  </a:cubicBezTo>
                  <a:cubicBezTo>
                    <a:pt x="1159288" y="1619631"/>
                    <a:pt x="1159288" y="1619631"/>
                    <a:pt x="1159193" y="1619631"/>
                  </a:cubicBezTo>
                  <a:cubicBezTo>
                    <a:pt x="1157288" y="1620107"/>
                    <a:pt x="1119378" y="1627823"/>
                    <a:pt x="1052417" y="1632014"/>
                  </a:cubicBezTo>
                  <a:cubicBezTo>
                    <a:pt x="963073" y="1637538"/>
                    <a:pt x="822103" y="1636586"/>
                    <a:pt x="645319" y="1602962"/>
                  </a:cubicBezTo>
                  <a:cubicBezTo>
                    <a:pt x="332327" y="1543431"/>
                    <a:pt x="0" y="1239965"/>
                    <a:pt x="0" y="1239965"/>
                  </a:cubicBezTo>
                  <a:lnTo>
                    <a:pt x="191643" y="329660"/>
                  </a:lnTo>
                  <a:cubicBezTo>
                    <a:pt x="232029" y="137541"/>
                    <a:pt x="401574" y="0"/>
                    <a:pt x="597980" y="0"/>
                  </a:cubicBezTo>
                  <a:cubicBezTo>
                    <a:pt x="696182" y="0"/>
                    <a:pt x="787622" y="34385"/>
                    <a:pt x="859631" y="92773"/>
                  </a:cubicBezTo>
                  <a:cubicBezTo>
                    <a:pt x="931640" y="151162"/>
                    <a:pt x="984123" y="233553"/>
                    <a:pt x="1004316" y="329660"/>
                  </a:cubicBezTo>
                  <a:cubicBezTo>
                    <a:pt x="1004316" y="329660"/>
                    <a:pt x="1020128" y="379476"/>
                    <a:pt x="1042988" y="458248"/>
                  </a:cubicBezTo>
                  <a:cubicBezTo>
                    <a:pt x="1106234" y="675989"/>
                    <a:pt x="1224343" y="1114997"/>
                    <a:pt x="1215771" y="1334453"/>
                  </a:cubicBezTo>
                  <a:close/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9439A4-A486-4A74-8A38-C81EFDB6AC88}"/>
                </a:ext>
              </a:extLst>
            </p:cNvPr>
            <p:cNvSpPr/>
            <p:nvPr/>
          </p:nvSpPr>
          <p:spPr>
            <a:xfrm>
              <a:off x="5434574" y="7454075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  <a:gd name="connsiteX3" fmla="*/ 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95"/>
                    <a:pt x="0" y="9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7D8EB1E-2194-4B85-A69F-BBAE97389506}"/>
                </a:ext>
              </a:extLst>
            </p:cNvPr>
            <p:cNvSpPr/>
            <p:nvPr/>
          </p:nvSpPr>
          <p:spPr>
            <a:xfrm>
              <a:off x="4751727" y="5682901"/>
              <a:ext cx="266700" cy="257175"/>
            </a:xfrm>
            <a:custGeom>
              <a:avLst/>
              <a:gdLst>
                <a:gd name="connsiteX0" fmla="*/ 265557 w 266700"/>
                <a:gd name="connsiteY0" fmla="*/ 186309 h 257175"/>
                <a:gd name="connsiteX1" fmla="*/ 228505 w 266700"/>
                <a:gd name="connsiteY1" fmla="*/ 113443 h 257175"/>
                <a:gd name="connsiteX2" fmla="*/ 226409 w 266700"/>
                <a:gd name="connsiteY2" fmla="*/ 84963 h 257175"/>
                <a:gd name="connsiteX3" fmla="*/ 106394 w 266700"/>
                <a:gd name="connsiteY3" fmla="*/ 16859 h 257175"/>
                <a:gd name="connsiteX4" fmla="*/ 85058 w 266700"/>
                <a:gd name="connsiteY4" fmla="*/ 10382 h 257175"/>
                <a:gd name="connsiteX5" fmla="*/ 78295 w 266700"/>
                <a:gd name="connsiteY5" fmla="*/ 6191 h 257175"/>
                <a:gd name="connsiteX6" fmla="*/ 78200 w 266700"/>
                <a:gd name="connsiteY6" fmla="*/ 6096 h 257175"/>
                <a:gd name="connsiteX7" fmla="*/ 69532 w 266700"/>
                <a:gd name="connsiteY7" fmla="*/ 0 h 257175"/>
                <a:gd name="connsiteX8" fmla="*/ 68675 w 266700"/>
                <a:gd name="connsiteY8" fmla="*/ 72295 h 257175"/>
                <a:gd name="connsiteX9" fmla="*/ 64675 w 266700"/>
                <a:gd name="connsiteY9" fmla="*/ 100774 h 257175"/>
                <a:gd name="connsiteX10" fmla="*/ 0 w 266700"/>
                <a:gd name="connsiteY10" fmla="*/ 263747 h 257175"/>
                <a:gd name="connsiteX11" fmla="*/ 241363 w 266700"/>
                <a:gd name="connsiteY11" fmla="*/ 232791 h 257175"/>
                <a:gd name="connsiteX12" fmla="*/ 265557 w 266700"/>
                <a:gd name="connsiteY12" fmla="*/ 18630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0" h="257175">
                  <a:moveTo>
                    <a:pt x="265557" y="186309"/>
                  </a:moveTo>
                  <a:lnTo>
                    <a:pt x="228505" y="113443"/>
                  </a:lnTo>
                  <a:lnTo>
                    <a:pt x="226409" y="84963"/>
                  </a:lnTo>
                  <a:cubicBezTo>
                    <a:pt x="227552" y="84963"/>
                    <a:pt x="141351" y="32004"/>
                    <a:pt x="106394" y="16859"/>
                  </a:cubicBezTo>
                  <a:cubicBezTo>
                    <a:pt x="99346" y="16383"/>
                    <a:pt x="91916" y="14288"/>
                    <a:pt x="85058" y="10382"/>
                  </a:cubicBezTo>
                  <a:cubicBezTo>
                    <a:pt x="82772" y="9049"/>
                    <a:pt x="80486" y="7715"/>
                    <a:pt x="78295" y="6191"/>
                  </a:cubicBezTo>
                  <a:cubicBezTo>
                    <a:pt x="78200" y="6096"/>
                    <a:pt x="78200" y="6096"/>
                    <a:pt x="78200" y="6096"/>
                  </a:cubicBezTo>
                  <a:cubicBezTo>
                    <a:pt x="75247" y="4191"/>
                    <a:pt x="72295" y="2095"/>
                    <a:pt x="69532" y="0"/>
                  </a:cubicBezTo>
                  <a:lnTo>
                    <a:pt x="68675" y="72295"/>
                  </a:lnTo>
                  <a:cubicBezTo>
                    <a:pt x="68580" y="82010"/>
                    <a:pt x="67246" y="91440"/>
                    <a:pt x="64675" y="100774"/>
                  </a:cubicBezTo>
                  <a:cubicBezTo>
                    <a:pt x="57721" y="124968"/>
                    <a:pt x="6858" y="253174"/>
                    <a:pt x="0" y="263747"/>
                  </a:cubicBezTo>
                  <a:cubicBezTo>
                    <a:pt x="0" y="263747"/>
                    <a:pt x="156019" y="244412"/>
                    <a:pt x="241363" y="232791"/>
                  </a:cubicBezTo>
                  <a:cubicBezTo>
                    <a:pt x="263176" y="229743"/>
                    <a:pt x="275558" y="206026"/>
                    <a:pt x="265557" y="186309"/>
                  </a:cubicBezTo>
                  <a:close/>
                </a:path>
              </a:pathLst>
            </a:custGeom>
            <a:solidFill>
              <a:srgbClr val="F29E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3607CC6-193E-46B8-A414-D039EC34BF70}"/>
                </a:ext>
              </a:extLst>
            </p:cNvPr>
            <p:cNvSpPr/>
            <p:nvPr/>
          </p:nvSpPr>
          <p:spPr>
            <a:xfrm>
              <a:off x="4707436" y="5452872"/>
              <a:ext cx="342900" cy="314325"/>
            </a:xfrm>
            <a:custGeom>
              <a:avLst/>
              <a:gdLst>
                <a:gd name="connsiteX0" fmla="*/ 81820 w 342900"/>
                <a:gd name="connsiteY0" fmla="*/ 287750 h 314325"/>
                <a:gd name="connsiteX1" fmla="*/ 92392 w 342900"/>
                <a:gd name="connsiteY1" fmla="*/ 289370 h 314325"/>
                <a:gd name="connsiteX2" fmla="*/ 92488 w 342900"/>
                <a:gd name="connsiteY2" fmla="*/ 289370 h 314325"/>
                <a:gd name="connsiteX3" fmla="*/ 100394 w 342900"/>
                <a:gd name="connsiteY3" fmla="*/ 290036 h 314325"/>
                <a:gd name="connsiteX4" fmla="*/ 122301 w 342900"/>
                <a:gd name="connsiteY4" fmla="*/ 286226 h 314325"/>
                <a:gd name="connsiteX5" fmla="*/ 270034 w 342900"/>
                <a:gd name="connsiteY5" fmla="*/ 321850 h 314325"/>
                <a:gd name="connsiteX6" fmla="*/ 271748 w 342900"/>
                <a:gd name="connsiteY6" fmla="*/ 321945 h 314325"/>
                <a:gd name="connsiteX7" fmla="*/ 334994 w 342900"/>
                <a:gd name="connsiteY7" fmla="*/ 235363 h 314325"/>
                <a:gd name="connsiteX8" fmla="*/ 324803 w 342900"/>
                <a:gd name="connsiteY8" fmla="*/ 162020 h 314325"/>
                <a:gd name="connsiteX9" fmla="*/ 324612 w 342900"/>
                <a:gd name="connsiteY9" fmla="*/ 161735 h 314325"/>
                <a:gd name="connsiteX10" fmla="*/ 321945 w 342900"/>
                <a:gd name="connsiteY10" fmla="*/ 156401 h 314325"/>
                <a:gd name="connsiteX11" fmla="*/ 321850 w 342900"/>
                <a:gd name="connsiteY11" fmla="*/ 156210 h 314325"/>
                <a:gd name="connsiteX12" fmla="*/ 324612 w 342900"/>
                <a:gd name="connsiteY12" fmla="*/ 148304 h 314325"/>
                <a:gd name="connsiteX13" fmla="*/ 349758 w 342900"/>
                <a:gd name="connsiteY13" fmla="*/ 136112 h 314325"/>
                <a:gd name="connsiteX14" fmla="*/ 350044 w 342900"/>
                <a:gd name="connsiteY14" fmla="*/ 132683 h 314325"/>
                <a:gd name="connsiteX15" fmla="*/ 291655 w 342900"/>
                <a:gd name="connsiteY15" fmla="*/ 94202 h 314325"/>
                <a:gd name="connsiteX16" fmla="*/ 283273 w 342900"/>
                <a:gd name="connsiteY16" fmla="*/ 88678 h 314325"/>
                <a:gd name="connsiteX17" fmla="*/ 255365 w 342900"/>
                <a:gd name="connsiteY17" fmla="*/ 22765 h 314325"/>
                <a:gd name="connsiteX18" fmla="*/ 245745 w 342900"/>
                <a:gd name="connsiteY18" fmla="*/ 0 h 314325"/>
                <a:gd name="connsiteX19" fmla="*/ 0 w 342900"/>
                <a:gd name="connsiteY19" fmla="*/ 119539 h 314325"/>
                <a:gd name="connsiteX20" fmla="*/ 81820 w 342900"/>
                <a:gd name="connsiteY20" fmla="*/ 287750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2900" h="314325">
                  <a:moveTo>
                    <a:pt x="81820" y="287750"/>
                  </a:moveTo>
                  <a:cubicBezTo>
                    <a:pt x="85249" y="288417"/>
                    <a:pt x="88773" y="288989"/>
                    <a:pt x="92392" y="289370"/>
                  </a:cubicBezTo>
                  <a:cubicBezTo>
                    <a:pt x="92392" y="289370"/>
                    <a:pt x="92392" y="289370"/>
                    <a:pt x="92488" y="289370"/>
                  </a:cubicBezTo>
                  <a:cubicBezTo>
                    <a:pt x="95155" y="289655"/>
                    <a:pt x="97727" y="289846"/>
                    <a:pt x="100394" y="290036"/>
                  </a:cubicBezTo>
                  <a:cubicBezTo>
                    <a:pt x="108299" y="290513"/>
                    <a:pt x="115824" y="289084"/>
                    <a:pt x="122301" y="286226"/>
                  </a:cubicBezTo>
                  <a:cubicBezTo>
                    <a:pt x="160306" y="284036"/>
                    <a:pt x="226123" y="286512"/>
                    <a:pt x="270034" y="321850"/>
                  </a:cubicBezTo>
                  <a:cubicBezTo>
                    <a:pt x="270034" y="321850"/>
                    <a:pt x="270605" y="321850"/>
                    <a:pt x="271748" y="321945"/>
                  </a:cubicBezTo>
                  <a:cubicBezTo>
                    <a:pt x="306324" y="304038"/>
                    <a:pt x="328708" y="271367"/>
                    <a:pt x="334994" y="235363"/>
                  </a:cubicBezTo>
                  <a:cubicBezTo>
                    <a:pt x="339185" y="211360"/>
                    <a:pt x="336137" y="185642"/>
                    <a:pt x="324803" y="162020"/>
                  </a:cubicBezTo>
                  <a:cubicBezTo>
                    <a:pt x="324707" y="161925"/>
                    <a:pt x="324707" y="161735"/>
                    <a:pt x="324612" y="161735"/>
                  </a:cubicBezTo>
                  <a:lnTo>
                    <a:pt x="321945" y="156401"/>
                  </a:lnTo>
                  <a:lnTo>
                    <a:pt x="321850" y="156210"/>
                  </a:lnTo>
                  <a:cubicBezTo>
                    <a:pt x="320421" y="153257"/>
                    <a:pt x="321755" y="149828"/>
                    <a:pt x="324612" y="148304"/>
                  </a:cubicBezTo>
                  <a:lnTo>
                    <a:pt x="349758" y="136112"/>
                  </a:lnTo>
                  <a:cubicBezTo>
                    <a:pt x="351092" y="135446"/>
                    <a:pt x="351187" y="133541"/>
                    <a:pt x="350044" y="132683"/>
                  </a:cubicBezTo>
                  <a:lnTo>
                    <a:pt x="291655" y="94202"/>
                  </a:lnTo>
                  <a:lnTo>
                    <a:pt x="283273" y="88678"/>
                  </a:lnTo>
                  <a:lnTo>
                    <a:pt x="255365" y="22765"/>
                  </a:lnTo>
                  <a:lnTo>
                    <a:pt x="245745" y="0"/>
                  </a:lnTo>
                  <a:lnTo>
                    <a:pt x="0" y="119539"/>
                  </a:lnTo>
                  <a:lnTo>
                    <a:pt x="81820" y="287750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E171A00-B034-4C71-BE7E-BD84AD6EB850}"/>
                </a:ext>
              </a:extLst>
            </p:cNvPr>
            <p:cNvSpPr/>
            <p:nvPr/>
          </p:nvSpPr>
          <p:spPr>
            <a:xfrm>
              <a:off x="4652744" y="5363623"/>
              <a:ext cx="419100" cy="409575"/>
            </a:xfrm>
            <a:custGeom>
              <a:avLst/>
              <a:gdLst>
                <a:gd name="connsiteX0" fmla="*/ 136511 w 419100"/>
                <a:gd name="connsiteY0" fmla="*/ 377000 h 409575"/>
                <a:gd name="connsiteX1" fmla="*/ 147084 w 419100"/>
                <a:gd name="connsiteY1" fmla="*/ 378619 h 409575"/>
                <a:gd name="connsiteX2" fmla="*/ 147179 w 419100"/>
                <a:gd name="connsiteY2" fmla="*/ 378619 h 409575"/>
                <a:gd name="connsiteX3" fmla="*/ 155085 w 419100"/>
                <a:gd name="connsiteY3" fmla="*/ 379286 h 409575"/>
                <a:gd name="connsiteX4" fmla="*/ 176993 w 419100"/>
                <a:gd name="connsiteY4" fmla="*/ 375475 h 409575"/>
                <a:gd name="connsiteX5" fmla="*/ 324725 w 419100"/>
                <a:gd name="connsiteY5" fmla="*/ 411099 h 409575"/>
                <a:gd name="connsiteX6" fmla="*/ 326440 w 419100"/>
                <a:gd name="connsiteY6" fmla="*/ 411194 h 409575"/>
                <a:gd name="connsiteX7" fmla="*/ 415594 w 419100"/>
                <a:gd name="connsiteY7" fmla="*/ 388525 h 409575"/>
                <a:gd name="connsiteX8" fmla="*/ 379494 w 419100"/>
                <a:gd name="connsiteY8" fmla="*/ 251365 h 409575"/>
                <a:gd name="connsiteX9" fmla="*/ 379304 w 419100"/>
                <a:gd name="connsiteY9" fmla="*/ 251079 h 409575"/>
                <a:gd name="connsiteX10" fmla="*/ 206520 w 419100"/>
                <a:gd name="connsiteY10" fmla="*/ 302609 h 409575"/>
                <a:gd name="connsiteX11" fmla="*/ 206425 w 419100"/>
                <a:gd name="connsiteY11" fmla="*/ 302705 h 409575"/>
                <a:gd name="connsiteX12" fmla="*/ 170135 w 419100"/>
                <a:gd name="connsiteY12" fmla="*/ 292513 h 409575"/>
                <a:gd name="connsiteX13" fmla="*/ 141845 w 419100"/>
                <a:gd name="connsiteY13" fmla="*/ 251365 h 409575"/>
                <a:gd name="connsiteX14" fmla="*/ 145465 w 419100"/>
                <a:gd name="connsiteY14" fmla="*/ 231743 h 409575"/>
                <a:gd name="connsiteX15" fmla="*/ 158895 w 419100"/>
                <a:gd name="connsiteY15" fmla="*/ 222409 h 409575"/>
                <a:gd name="connsiteX16" fmla="*/ 199853 w 419100"/>
                <a:gd name="connsiteY16" fmla="*/ 229934 h 409575"/>
                <a:gd name="connsiteX17" fmla="*/ 212426 w 419100"/>
                <a:gd name="connsiteY17" fmla="*/ 248031 h 409575"/>
                <a:gd name="connsiteX18" fmla="*/ 210235 w 419100"/>
                <a:gd name="connsiteY18" fmla="*/ 237458 h 409575"/>
                <a:gd name="connsiteX19" fmla="*/ 267766 w 419100"/>
                <a:gd name="connsiteY19" fmla="*/ 133255 h 409575"/>
                <a:gd name="connsiteX20" fmla="*/ 303485 w 419100"/>
                <a:gd name="connsiteY20" fmla="*/ 115824 h 409575"/>
                <a:gd name="connsiteX21" fmla="*/ 310343 w 419100"/>
                <a:gd name="connsiteY21" fmla="*/ 112014 h 409575"/>
                <a:gd name="connsiteX22" fmla="*/ 343585 w 419100"/>
                <a:gd name="connsiteY22" fmla="*/ 0 h 409575"/>
                <a:gd name="connsiteX23" fmla="*/ 49072 w 419100"/>
                <a:gd name="connsiteY23" fmla="*/ 143256 h 409575"/>
                <a:gd name="connsiteX24" fmla="*/ 8876 w 419100"/>
                <a:gd name="connsiteY24" fmla="*/ 259842 h 409575"/>
                <a:gd name="connsiteX25" fmla="*/ 24497 w 419100"/>
                <a:gd name="connsiteY25" fmla="*/ 292037 h 409575"/>
                <a:gd name="connsiteX26" fmla="*/ 136511 w 419100"/>
                <a:gd name="connsiteY26" fmla="*/ 37700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9100" h="409575">
                  <a:moveTo>
                    <a:pt x="136511" y="377000"/>
                  </a:moveTo>
                  <a:cubicBezTo>
                    <a:pt x="139940" y="377666"/>
                    <a:pt x="143465" y="378238"/>
                    <a:pt x="147084" y="378619"/>
                  </a:cubicBezTo>
                  <a:cubicBezTo>
                    <a:pt x="147084" y="378619"/>
                    <a:pt x="147084" y="378619"/>
                    <a:pt x="147179" y="378619"/>
                  </a:cubicBezTo>
                  <a:cubicBezTo>
                    <a:pt x="149846" y="378905"/>
                    <a:pt x="152418" y="379095"/>
                    <a:pt x="155085" y="379286"/>
                  </a:cubicBezTo>
                  <a:cubicBezTo>
                    <a:pt x="162991" y="379762"/>
                    <a:pt x="170516" y="378333"/>
                    <a:pt x="176993" y="375475"/>
                  </a:cubicBezTo>
                  <a:cubicBezTo>
                    <a:pt x="214997" y="373285"/>
                    <a:pt x="280815" y="375761"/>
                    <a:pt x="324725" y="411099"/>
                  </a:cubicBezTo>
                  <a:cubicBezTo>
                    <a:pt x="324725" y="411099"/>
                    <a:pt x="325297" y="411099"/>
                    <a:pt x="326440" y="411194"/>
                  </a:cubicBezTo>
                  <a:cubicBezTo>
                    <a:pt x="335393" y="411575"/>
                    <a:pt x="378732" y="411861"/>
                    <a:pt x="415594" y="388525"/>
                  </a:cubicBezTo>
                  <a:cubicBezTo>
                    <a:pt x="455599" y="363093"/>
                    <a:pt x="383780" y="257461"/>
                    <a:pt x="379494" y="251365"/>
                  </a:cubicBezTo>
                  <a:cubicBezTo>
                    <a:pt x="379304" y="251174"/>
                    <a:pt x="379304" y="251079"/>
                    <a:pt x="379304" y="251079"/>
                  </a:cubicBezTo>
                  <a:cubicBezTo>
                    <a:pt x="379304" y="251079"/>
                    <a:pt x="277005" y="297656"/>
                    <a:pt x="206520" y="302609"/>
                  </a:cubicBezTo>
                  <a:cubicBezTo>
                    <a:pt x="206425" y="302705"/>
                    <a:pt x="206425" y="302705"/>
                    <a:pt x="206425" y="302705"/>
                  </a:cubicBezTo>
                  <a:cubicBezTo>
                    <a:pt x="193757" y="308324"/>
                    <a:pt x="178326" y="304324"/>
                    <a:pt x="170135" y="292513"/>
                  </a:cubicBezTo>
                  <a:lnTo>
                    <a:pt x="141845" y="251365"/>
                  </a:lnTo>
                  <a:cubicBezTo>
                    <a:pt x="137369" y="244983"/>
                    <a:pt x="138988" y="236125"/>
                    <a:pt x="145465" y="231743"/>
                  </a:cubicBezTo>
                  <a:lnTo>
                    <a:pt x="158895" y="222409"/>
                  </a:lnTo>
                  <a:cubicBezTo>
                    <a:pt x="172230" y="213170"/>
                    <a:pt x="190613" y="216598"/>
                    <a:pt x="199853" y="229934"/>
                  </a:cubicBezTo>
                  <a:lnTo>
                    <a:pt x="212426" y="248031"/>
                  </a:lnTo>
                  <a:cubicBezTo>
                    <a:pt x="211473" y="244793"/>
                    <a:pt x="210711" y="241268"/>
                    <a:pt x="210235" y="237458"/>
                  </a:cubicBezTo>
                  <a:cubicBezTo>
                    <a:pt x="204615" y="194120"/>
                    <a:pt x="228428" y="152305"/>
                    <a:pt x="267766" y="133255"/>
                  </a:cubicBezTo>
                  <a:lnTo>
                    <a:pt x="303485" y="115824"/>
                  </a:lnTo>
                  <a:cubicBezTo>
                    <a:pt x="305866" y="114586"/>
                    <a:pt x="308152" y="113347"/>
                    <a:pt x="310343" y="112014"/>
                  </a:cubicBezTo>
                  <a:cubicBezTo>
                    <a:pt x="348443" y="89154"/>
                    <a:pt x="363206" y="40672"/>
                    <a:pt x="343585" y="0"/>
                  </a:cubicBezTo>
                  <a:cubicBezTo>
                    <a:pt x="208425" y="20860"/>
                    <a:pt x="94887" y="59150"/>
                    <a:pt x="49072" y="143256"/>
                  </a:cubicBezTo>
                  <a:cubicBezTo>
                    <a:pt x="5638" y="164401"/>
                    <a:pt x="-12269" y="216598"/>
                    <a:pt x="8876" y="259842"/>
                  </a:cubicBezTo>
                  <a:lnTo>
                    <a:pt x="24497" y="292037"/>
                  </a:lnTo>
                  <a:cubicBezTo>
                    <a:pt x="46976" y="338423"/>
                    <a:pt x="89553" y="368522"/>
                    <a:pt x="136511" y="377000"/>
                  </a:cubicBezTo>
                  <a:close/>
                </a:path>
              </a:pathLst>
            </a:custGeom>
            <a:solidFill>
              <a:srgbClr val="00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59166B5-825D-4F4A-A960-8C811C561711}"/>
                </a:ext>
              </a:extLst>
            </p:cNvPr>
            <p:cNvSpPr/>
            <p:nvPr/>
          </p:nvSpPr>
          <p:spPr>
            <a:xfrm>
              <a:off x="4792250" y="5580787"/>
              <a:ext cx="85725" cy="85725"/>
            </a:xfrm>
            <a:custGeom>
              <a:avLst/>
              <a:gdLst>
                <a:gd name="connsiteX0" fmla="*/ 67015 w 85725"/>
                <a:gd name="connsiteY0" fmla="*/ 85540 h 85725"/>
                <a:gd name="connsiteX1" fmla="*/ 67015 w 85725"/>
                <a:gd name="connsiteY1" fmla="*/ 85540 h 85725"/>
                <a:gd name="connsiteX2" fmla="*/ 71587 w 85725"/>
                <a:gd name="connsiteY2" fmla="*/ 82873 h 85725"/>
                <a:gd name="connsiteX3" fmla="*/ 85112 w 85725"/>
                <a:gd name="connsiteY3" fmla="*/ 73539 h 85725"/>
                <a:gd name="connsiteX4" fmla="*/ 88732 w 85725"/>
                <a:gd name="connsiteY4" fmla="*/ 53822 h 85725"/>
                <a:gd name="connsiteX5" fmla="*/ 73016 w 85725"/>
                <a:gd name="connsiteY5" fmla="*/ 30962 h 85725"/>
                <a:gd name="connsiteX6" fmla="*/ 60443 w 85725"/>
                <a:gd name="connsiteY6" fmla="*/ 12769 h 85725"/>
                <a:gd name="connsiteX7" fmla="*/ 19485 w 85725"/>
                <a:gd name="connsiteY7" fmla="*/ 5149 h 85725"/>
                <a:gd name="connsiteX8" fmla="*/ 6150 w 85725"/>
                <a:gd name="connsiteY8" fmla="*/ 14484 h 85725"/>
                <a:gd name="connsiteX9" fmla="*/ 2531 w 85725"/>
                <a:gd name="connsiteY9" fmla="*/ 34105 h 85725"/>
                <a:gd name="connsiteX10" fmla="*/ 30820 w 85725"/>
                <a:gd name="connsiteY10" fmla="*/ 75253 h 85725"/>
                <a:gd name="connsiteX11" fmla="*/ 67015 w 85725"/>
                <a:gd name="connsiteY11" fmla="*/ 8554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725" h="85725">
                  <a:moveTo>
                    <a:pt x="67015" y="85540"/>
                  </a:moveTo>
                  <a:cubicBezTo>
                    <a:pt x="67015" y="85540"/>
                    <a:pt x="67015" y="85350"/>
                    <a:pt x="67015" y="85540"/>
                  </a:cubicBezTo>
                  <a:cubicBezTo>
                    <a:pt x="68634" y="84683"/>
                    <a:pt x="70158" y="83826"/>
                    <a:pt x="71587" y="82873"/>
                  </a:cubicBezTo>
                  <a:lnTo>
                    <a:pt x="85112" y="73539"/>
                  </a:lnTo>
                  <a:cubicBezTo>
                    <a:pt x="91494" y="69062"/>
                    <a:pt x="93114" y="60299"/>
                    <a:pt x="88732" y="53822"/>
                  </a:cubicBezTo>
                  <a:lnTo>
                    <a:pt x="73016" y="30962"/>
                  </a:lnTo>
                  <a:lnTo>
                    <a:pt x="60443" y="12769"/>
                  </a:lnTo>
                  <a:cubicBezTo>
                    <a:pt x="51203" y="-661"/>
                    <a:pt x="32916" y="-3995"/>
                    <a:pt x="19485" y="5149"/>
                  </a:cubicBezTo>
                  <a:lnTo>
                    <a:pt x="6150" y="14484"/>
                  </a:lnTo>
                  <a:cubicBezTo>
                    <a:pt x="-327" y="18961"/>
                    <a:pt x="-1946" y="27724"/>
                    <a:pt x="2531" y="34105"/>
                  </a:cubicBezTo>
                  <a:lnTo>
                    <a:pt x="30820" y="75253"/>
                  </a:lnTo>
                  <a:cubicBezTo>
                    <a:pt x="38916" y="87160"/>
                    <a:pt x="54251" y="91160"/>
                    <a:pt x="67015" y="85540"/>
                  </a:cubicBez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48E7B2A-F208-408B-8473-A0784824F77F}"/>
                </a:ext>
              </a:extLst>
            </p:cNvPr>
            <p:cNvSpPr/>
            <p:nvPr/>
          </p:nvSpPr>
          <p:spPr>
            <a:xfrm>
              <a:off x="4043353" y="50958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A4EC405-1F46-4CD7-BDCE-95730E32EFC0}"/>
                </a:ext>
              </a:extLst>
            </p:cNvPr>
            <p:cNvSpPr/>
            <p:nvPr/>
          </p:nvSpPr>
          <p:spPr>
            <a:xfrm>
              <a:off x="4043353" y="50958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A4A42A5-BB17-4230-A3ED-5EB68B902473}"/>
                </a:ext>
              </a:extLst>
            </p:cNvPr>
            <p:cNvSpPr/>
            <p:nvPr/>
          </p:nvSpPr>
          <p:spPr>
            <a:xfrm>
              <a:off x="4043353" y="50958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A14D49C-3873-4FE6-A7D9-7D2C8102D2FB}"/>
                </a:ext>
              </a:extLst>
            </p:cNvPr>
            <p:cNvSpPr/>
            <p:nvPr/>
          </p:nvSpPr>
          <p:spPr>
            <a:xfrm>
              <a:off x="4696006" y="5870067"/>
              <a:ext cx="361950" cy="133350"/>
            </a:xfrm>
            <a:custGeom>
              <a:avLst/>
              <a:gdLst>
                <a:gd name="connsiteX0" fmla="*/ 74676 w 361950"/>
                <a:gd name="connsiteY0" fmla="*/ 0 h 133350"/>
                <a:gd name="connsiteX1" fmla="*/ 366808 w 361950"/>
                <a:gd name="connsiteY1" fmla="*/ 11811 h 133350"/>
                <a:gd name="connsiteX2" fmla="*/ 356330 w 361950"/>
                <a:gd name="connsiteY2" fmla="*/ 74009 h 133350"/>
                <a:gd name="connsiteX3" fmla="*/ 98965 w 361950"/>
                <a:gd name="connsiteY3" fmla="*/ 133541 h 133350"/>
                <a:gd name="connsiteX4" fmla="*/ 0 w 361950"/>
                <a:gd name="connsiteY4" fmla="*/ 12153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133350">
                  <a:moveTo>
                    <a:pt x="74676" y="0"/>
                  </a:moveTo>
                  <a:cubicBezTo>
                    <a:pt x="74676" y="0"/>
                    <a:pt x="314992" y="27337"/>
                    <a:pt x="366808" y="11811"/>
                  </a:cubicBezTo>
                  <a:lnTo>
                    <a:pt x="356330" y="74009"/>
                  </a:lnTo>
                  <a:cubicBezTo>
                    <a:pt x="356330" y="74009"/>
                    <a:pt x="107728" y="133350"/>
                    <a:pt x="98965" y="133541"/>
                  </a:cubicBezTo>
                  <a:cubicBezTo>
                    <a:pt x="90202" y="133731"/>
                    <a:pt x="572" y="122873"/>
                    <a:pt x="0" y="121539"/>
                  </a:cubicBezTo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083C7DD-4F5B-4372-A87D-AC2EAC99D81C}"/>
                </a:ext>
              </a:extLst>
            </p:cNvPr>
            <p:cNvSpPr/>
            <p:nvPr/>
          </p:nvSpPr>
          <p:spPr>
            <a:xfrm>
              <a:off x="4906223" y="5369858"/>
              <a:ext cx="1485900" cy="1047750"/>
            </a:xfrm>
            <a:custGeom>
              <a:avLst/>
              <a:gdLst>
                <a:gd name="connsiteX0" fmla="*/ 1488662 w 1485900"/>
                <a:gd name="connsiteY0" fmla="*/ 70727 h 1047750"/>
                <a:gd name="connsiteX1" fmla="*/ 1327690 w 1485900"/>
                <a:gd name="connsiteY1" fmla="*/ 737572 h 1047750"/>
                <a:gd name="connsiteX2" fmla="*/ 718757 w 1485900"/>
                <a:gd name="connsiteY2" fmla="*/ 1054469 h 1047750"/>
                <a:gd name="connsiteX3" fmla="*/ 442532 w 1485900"/>
                <a:gd name="connsiteY3" fmla="*/ 1029894 h 1047750"/>
                <a:gd name="connsiteX4" fmla="*/ 232505 w 1485900"/>
                <a:gd name="connsiteY4" fmla="*/ 1011130 h 1047750"/>
                <a:gd name="connsiteX5" fmla="*/ 209074 w 1485900"/>
                <a:gd name="connsiteY5" fmla="*/ 1009034 h 1047750"/>
                <a:gd name="connsiteX6" fmla="*/ 0 w 1485900"/>
                <a:gd name="connsiteY6" fmla="*/ 750050 h 1047750"/>
                <a:gd name="connsiteX7" fmla="*/ 3905 w 1485900"/>
                <a:gd name="connsiteY7" fmla="*/ 704520 h 1047750"/>
                <a:gd name="connsiteX8" fmla="*/ 174879 w 1485900"/>
                <a:gd name="connsiteY8" fmla="*/ 566408 h 1047750"/>
                <a:gd name="connsiteX9" fmla="*/ 670370 w 1485900"/>
                <a:gd name="connsiteY9" fmla="*/ 586505 h 1047750"/>
                <a:gd name="connsiteX10" fmla="*/ 1023271 w 1485900"/>
                <a:gd name="connsiteY10" fmla="*/ 427914 h 1047750"/>
                <a:gd name="connsiteX11" fmla="*/ 1353598 w 1485900"/>
                <a:gd name="connsiteY11" fmla="*/ 23959 h 1047750"/>
                <a:gd name="connsiteX12" fmla="*/ 1416368 w 1485900"/>
                <a:gd name="connsiteY12" fmla="*/ 1194 h 1047750"/>
                <a:gd name="connsiteX13" fmla="*/ 1445228 w 1485900"/>
                <a:gd name="connsiteY13" fmla="*/ 6719 h 1047750"/>
                <a:gd name="connsiteX14" fmla="*/ 1488662 w 1485900"/>
                <a:gd name="connsiteY14" fmla="*/ 70727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5900" h="1047750">
                  <a:moveTo>
                    <a:pt x="1488662" y="70727"/>
                  </a:moveTo>
                  <a:cubicBezTo>
                    <a:pt x="1461326" y="217316"/>
                    <a:pt x="1382840" y="621653"/>
                    <a:pt x="1327690" y="737572"/>
                  </a:cubicBezTo>
                  <a:cubicBezTo>
                    <a:pt x="1259777" y="880066"/>
                    <a:pt x="1043845" y="1048087"/>
                    <a:pt x="718757" y="1054469"/>
                  </a:cubicBezTo>
                  <a:lnTo>
                    <a:pt x="442532" y="1029894"/>
                  </a:lnTo>
                  <a:lnTo>
                    <a:pt x="232505" y="1011130"/>
                  </a:lnTo>
                  <a:lnTo>
                    <a:pt x="209074" y="1009034"/>
                  </a:lnTo>
                  <a:cubicBezTo>
                    <a:pt x="85249" y="982174"/>
                    <a:pt x="0" y="872636"/>
                    <a:pt x="0" y="750050"/>
                  </a:cubicBezTo>
                  <a:cubicBezTo>
                    <a:pt x="0" y="735095"/>
                    <a:pt x="1238" y="719855"/>
                    <a:pt x="3905" y="704520"/>
                  </a:cubicBezTo>
                  <a:cubicBezTo>
                    <a:pt x="18193" y="622034"/>
                    <a:pt x="91345" y="562979"/>
                    <a:pt x="174879" y="566408"/>
                  </a:cubicBezTo>
                  <a:lnTo>
                    <a:pt x="670370" y="586505"/>
                  </a:lnTo>
                  <a:cubicBezTo>
                    <a:pt x="806387" y="592030"/>
                    <a:pt x="937165" y="533261"/>
                    <a:pt x="1023271" y="427914"/>
                  </a:cubicBezTo>
                  <a:lnTo>
                    <a:pt x="1353598" y="23959"/>
                  </a:lnTo>
                  <a:cubicBezTo>
                    <a:pt x="1368743" y="5385"/>
                    <a:pt x="1392936" y="-3378"/>
                    <a:pt x="1416368" y="1194"/>
                  </a:cubicBezTo>
                  <a:lnTo>
                    <a:pt x="1445228" y="6719"/>
                  </a:lnTo>
                  <a:cubicBezTo>
                    <a:pt x="1474756" y="12529"/>
                    <a:pt x="1494282" y="41104"/>
                    <a:pt x="1488662" y="70727"/>
                  </a:cubicBezTo>
                  <a:close/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CC7D050-7B0F-4F39-A3FB-A9383B4116BA}"/>
                </a:ext>
              </a:extLst>
            </p:cNvPr>
            <p:cNvSpPr/>
            <p:nvPr/>
          </p:nvSpPr>
          <p:spPr>
            <a:xfrm>
              <a:off x="5150920" y="6399752"/>
              <a:ext cx="333375" cy="1057275"/>
            </a:xfrm>
            <a:custGeom>
              <a:avLst/>
              <a:gdLst>
                <a:gd name="connsiteX0" fmla="*/ 340233 w 333375"/>
                <a:gd name="connsiteY0" fmla="*/ 769144 h 1057275"/>
                <a:gd name="connsiteX1" fmla="*/ 283750 w 333375"/>
                <a:gd name="connsiteY1" fmla="*/ 1054322 h 1057275"/>
                <a:gd name="connsiteX2" fmla="*/ 283655 w 333375"/>
                <a:gd name="connsiteY2" fmla="*/ 1054322 h 1057275"/>
                <a:gd name="connsiteX3" fmla="*/ 176879 w 333375"/>
                <a:gd name="connsiteY3" fmla="*/ 1066705 h 1057275"/>
                <a:gd name="connsiteX4" fmla="*/ 153067 w 333375"/>
                <a:gd name="connsiteY4" fmla="*/ 638842 h 1057275"/>
                <a:gd name="connsiteX5" fmla="*/ 0 w 333375"/>
                <a:gd name="connsiteY5" fmla="*/ 48673 h 1057275"/>
                <a:gd name="connsiteX6" fmla="*/ 197739 w 333375"/>
                <a:gd name="connsiteY6" fmla="*/ 0 h 1057275"/>
                <a:gd name="connsiteX7" fmla="*/ 340233 w 333375"/>
                <a:gd name="connsiteY7" fmla="*/ 769144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375" h="1057275">
                  <a:moveTo>
                    <a:pt x="340233" y="769144"/>
                  </a:moveTo>
                  <a:cubicBezTo>
                    <a:pt x="335661" y="885539"/>
                    <a:pt x="317659" y="980313"/>
                    <a:pt x="283750" y="1054322"/>
                  </a:cubicBezTo>
                  <a:cubicBezTo>
                    <a:pt x="283750" y="1054322"/>
                    <a:pt x="283750" y="1054322"/>
                    <a:pt x="283655" y="1054322"/>
                  </a:cubicBezTo>
                  <a:cubicBezTo>
                    <a:pt x="281750" y="1054799"/>
                    <a:pt x="243840" y="1062514"/>
                    <a:pt x="176879" y="1066705"/>
                  </a:cubicBezTo>
                  <a:cubicBezTo>
                    <a:pt x="178499" y="1040606"/>
                    <a:pt x="190595" y="821436"/>
                    <a:pt x="153067" y="638842"/>
                  </a:cubicBezTo>
                  <a:cubicBezTo>
                    <a:pt x="113062" y="444341"/>
                    <a:pt x="0" y="48673"/>
                    <a:pt x="0" y="48673"/>
                  </a:cubicBezTo>
                  <a:lnTo>
                    <a:pt x="197739" y="0"/>
                  </a:lnTo>
                  <a:cubicBezTo>
                    <a:pt x="262223" y="233077"/>
                    <a:pt x="347567" y="581406"/>
                    <a:pt x="340233" y="769144"/>
                  </a:cubicBezTo>
                  <a:close/>
                </a:path>
              </a:pathLst>
            </a:custGeom>
            <a:solidFill>
              <a:srgbClr val="EA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65DE8D2-6EF1-4397-A907-FE7AE602321E}"/>
                </a:ext>
              </a:extLst>
            </p:cNvPr>
            <p:cNvSpPr/>
            <p:nvPr/>
          </p:nvSpPr>
          <p:spPr>
            <a:xfrm>
              <a:off x="6271685" y="5095928"/>
              <a:ext cx="219075" cy="180975"/>
            </a:xfrm>
            <a:custGeom>
              <a:avLst/>
              <a:gdLst>
                <a:gd name="connsiteX0" fmla="*/ 209688 w 219075"/>
                <a:gd name="connsiteY0" fmla="*/ 59002 h 180975"/>
                <a:gd name="connsiteX1" fmla="*/ 52049 w 219075"/>
                <a:gd name="connsiteY1" fmla="*/ 179207 h 180975"/>
                <a:gd name="connsiteX2" fmla="*/ 10806 w 219075"/>
                <a:gd name="connsiteY2" fmla="*/ 173683 h 180975"/>
                <a:gd name="connsiteX3" fmla="*/ 6043 w 219075"/>
                <a:gd name="connsiteY3" fmla="*/ 167492 h 180975"/>
                <a:gd name="connsiteX4" fmla="*/ 11568 w 219075"/>
                <a:gd name="connsiteY4" fmla="*/ 126248 h 180975"/>
                <a:gd name="connsiteX5" fmla="*/ 169206 w 219075"/>
                <a:gd name="connsiteY5" fmla="*/ 6043 h 180975"/>
                <a:gd name="connsiteX6" fmla="*/ 210450 w 219075"/>
                <a:gd name="connsiteY6" fmla="*/ 11567 h 180975"/>
                <a:gd name="connsiteX7" fmla="*/ 215212 w 219075"/>
                <a:gd name="connsiteY7" fmla="*/ 17759 h 180975"/>
                <a:gd name="connsiteX8" fmla="*/ 209688 w 219075"/>
                <a:gd name="connsiteY8" fmla="*/ 59002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5" h="180975">
                  <a:moveTo>
                    <a:pt x="209688" y="59002"/>
                  </a:moveTo>
                  <a:lnTo>
                    <a:pt x="52049" y="179207"/>
                  </a:lnTo>
                  <a:cubicBezTo>
                    <a:pt x="39095" y="189113"/>
                    <a:pt x="20616" y="186542"/>
                    <a:pt x="10806" y="173683"/>
                  </a:cubicBezTo>
                  <a:lnTo>
                    <a:pt x="6043" y="167492"/>
                  </a:lnTo>
                  <a:cubicBezTo>
                    <a:pt x="-3863" y="154538"/>
                    <a:pt x="-1291" y="136059"/>
                    <a:pt x="11568" y="126248"/>
                  </a:cubicBezTo>
                  <a:lnTo>
                    <a:pt x="169206" y="6043"/>
                  </a:lnTo>
                  <a:cubicBezTo>
                    <a:pt x="182160" y="-3863"/>
                    <a:pt x="200639" y="-1291"/>
                    <a:pt x="210450" y="11567"/>
                  </a:cubicBezTo>
                  <a:lnTo>
                    <a:pt x="215212" y="17759"/>
                  </a:lnTo>
                  <a:cubicBezTo>
                    <a:pt x="225118" y="30713"/>
                    <a:pt x="222642" y="49191"/>
                    <a:pt x="209688" y="59002"/>
                  </a:cubicBezTo>
                  <a:close/>
                </a:path>
              </a:pathLst>
            </a:custGeom>
            <a:solidFill>
              <a:srgbClr val="FCB7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DED6548-9F67-45A7-852C-34C235A46184}"/>
                </a:ext>
              </a:extLst>
            </p:cNvPr>
            <p:cNvSpPr/>
            <p:nvPr/>
          </p:nvSpPr>
          <p:spPr>
            <a:xfrm>
              <a:off x="6419936" y="5097526"/>
              <a:ext cx="66675" cy="66675"/>
            </a:xfrm>
            <a:custGeom>
              <a:avLst/>
              <a:gdLst>
                <a:gd name="connsiteX0" fmla="*/ 0 w 66675"/>
                <a:gd name="connsiteY0" fmla="*/ 20447 h 66675"/>
                <a:gd name="connsiteX1" fmla="*/ 17907 w 66675"/>
                <a:gd name="connsiteY1" fmla="*/ 6826 h 66675"/>
                <a:gd name="connsiteX2" fmla="*/ 64675 w 66675"/>
                <a:gd name="connsiteY2" fmla="*/ 13208 h 66675"/>
                <a:gd name="connsiteX3" fmla="*/ 71247 w 66675"/>
                <a:gd name="connsiteY3" fmla="*/ 37877 h 66675"/>
                <a:gd name="connsiteX4" fmla="*/ 58388 w 66675"/>
                <a:gd name="connsiteY4" fmla="*/ 59975 h 66675"/>
                <a:gd name="connsiteX5" fmla="*/ 40481 w 66675"/>
                <a:gd name="connsiteY5" fmla="*/ 73596 h 66675"/>
                <a:gd name="connsiteX6" fmla="*/ 0 w 66675"/>
                <a:gd name="connsiteY6" fmla="*/ 204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0" y="20447"/>
                  </a:moveTo>
                  <a:lnTo>
                    <a:pt x="17907" y="6826"/>
                  </a:lnTo>
                  <a:cubicBezTo>
                    <a:pt x="32575" y="-4318"/>
                    <a:pt x="53435" y="-1556"/>
                    <a:pt x="64675" y="13208"/>
                  </a:cubicBezTo>
                  <a:cubicBezTo>
                    <a:pt x="70295" y="20542"/>
                    <a:pt x="72390" y="29400"/>
                    <a:pt x="71247" y="37877"/>
                  </a:cubicBezTo>
                  <a:cubicBezTo>
                    <a:pt x="70104" y="46355"/>
                    <a:pt x="65723" y="54356"/>
                    <a:pt x="58388" y="59975"/>
                  </a:cubicBezTo>
                  <a:lnTo>
                    <a:pt x="40481" y="73596"/>
                  </a:lnTo>
                  <a:lnTo>
                    <a:pt x="0" y="20447"/>
                  </a:lnTo>
                  <a:close/>
                </a:path>
              </a:pathLst>
            </a:custGeom>
            <a:solidFill>
              <a:srgbClr val="FFD38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E73E241-DA4A-4154-A6E8-E3EA180AD1A2}"/>
                </a:ext>
              </a:extLst>
            </p:cNvPr>
            <p:cNvSpPr/>
            <p:nvPr/>
          </p:nvSpPr>
          <p:spPr>
            <a:xfrm>
              <a:off x="6459465" y="5097494"/>
              <a:ext cx="28575" cy="38100"/>
            </a:xfrm>
            <a:custGeom>
              <a:avLst/>
              <a:gdLst>
                <a:gd name="connsiteX0" fmla="*/ 0 w 28575"/>
                <a:gd name="connsiteY0" fmla="*/ 0 h 38100"/>
                <a:gd name="connsiteX1" fmla="*/ 25146 w 28575"/>
                <a:gd name="connsiteY1" fmla="*/ 13145 h 38100"/>
                <a:gd name="connsiteX2" fmla="*/ 31718 w 28575"/>
                <a:gd name="connsiteY2" fmla="*/ 37814 h 38100"/>
                <a:gd name="connsiteX3" fmla="*/ 31147 w 28575"/>
                <a:gd name="connsiteY3" fmla="*/ 40862 h 38100"/>
                <a:gd name="connsiteX4" fmla="*/ 0 w 28575"/>
                <a:gd name="connsiteY4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8100">
                  <a:moveTo>
                    <a:pt x="0" y="0"/>
                  </a:moveTo>
                  <a:cubicBezTo>
                    <a:pt x="9620" y="381"/>
                    <a:pt x="18859" y="4858"/>
                    <a:pt x="25146" y="13145"/>
                  </a:cubicBezTo>
                  <a:cubicBezTo>
                    <a:pt x="30766" y="20479"/>
                    <a:pt x="32861" y="29337"/>
                    <a:pt x="31718" y="37814"/>
                  </a:cubicBezTo>
                  <a:cubicBezTo>
                    <a:pt x="31623" y="38862"/>
                    <a:pt x="31432" y="39815"/>
                    <a:pt x="31147" y="408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10D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9FF4C5D-B59B-4458-A7D6-178ADEEAD3F1}"/>
                </a:ext>
              </a:extLst>
            </p:cNvPr>
            <p:cNvSpPr/>
            <p:nvPr/>
          </p:nvSpPr>
          <p:spPr>
            <a:xfrm>
              <a:off x="6320847" y="5138904"/>
              <a:ext cx="142875" cy="209550"/>
            </a:xfrm>
            <a:custGeom>
              <a:avLst/>
              <a:gdLst>
                <a:gd name="connsiteX0" fmla="*/ 32318 w 142875"/>
                <a:gd name="connsiteY0" fmla="*/ 17740 h 209550"/>
                <a:gd name="connsiteX1" fmla="*/ 105280 w 142875"/>
                <a:gd name="connsiteY1" fmla="*/ 14692 h 209550"/>
                <a:gd name="connsiteX2" fmla="*/ 147952 w 142875"/>
                <a:gd name="connsiteY2" fmla="*/ 82034 h 209550"/>
                <a:gd name="connsiteX3" fmla="*/ 84325 w 142875"/>
                <a:gd name="connsiteY3" fmla="*/ 208336 h 209550"/>
                <a:gd name="connsiteX4" fmla="*/ 4886 w 142875"/>
                <a:gd name="connsiteY4" fmla="*/ 165949 h 209550"/>
                <a:gd name="connsiteX5" fmla="*/ 32318 w 142875"/>
                <a:gd name="connsiteY5" fmla="*/ 1774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209550">
                  <a:moveTo>
                    <a:pt x="32318" y="17740"/>
                  </a:moveTo>
                  <a:cubicBezTo>
                    <a:pt x="45939" y="-7025"/>
                    <a:pt x="83944" y="-3786"/>
                    <a:pt x="105280" y="14692"/>
                  </a:cubicBezTo>
                  <a:cubicBezTo>
                    <a:pt x="127092" y="33647"/>
                    <a:pt x="149571" y="59079"/>
                    <a:pt x="147952" y="82034"/>
                  </a:cubicBezTo>
                  <a:cubicBezTo>
                    <a:pt x="144808" y="125659"/>
                    <a:pt x="114709" y="192048"/>
                    <a:pt x="84325" y="208336"/>
                  </a:cubicBezTo>
                  <a:cubicBezTo>
                    <a:pt x="64513" y="218908"/>
                    <a:pt x="13363" y="204430"/>
                    <a:pt x="4886" y="165949"/>
                  </a:cubicBezTo>
                  <a:cubicBezTo>
                    <a:pt x="-2829" y="131469"/>
                    <a:pt x="-6163" y="87463"/>
                    <a:pt x="32318" y="17740"/>
                  </a:cubicBez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84B0F3C-F6E5-47CF-A983-E889B2839CFA}"/>
                </a:ext>
              </a:extLst>
            </p:cNvPr>
            <p:cNvSpPr/>
            <p:nvPr/>
          </p:nvSpPr>
          <p:spPr>
            <a:xfrm>
              <a:off x="6002412" y="7350347"/>
              <a:ext cx="133350" cy="533400"/>
            </a:xfrm>
            <a:custGeom>
              <a:avLst/>
              <a:gdLst>
                <a:gd name="connsiteX0" fmla="*/ 87102 w 133350"/>
                <a:gd name="connsiteY0" fmla="*/ 540068 h 533400"/>
                <a:gd name="connsiteX1" fmla="*/ 22046 w 133350"/>
                <a:gd name="connsiteY1" fmla="*/ 80486 h 533400"/>
                <a:gd name="connsiteX2" fmla="*/ 139870 w 133350"/>
                <a:gd name="connsiteY2" fmla="*/ 0 h 533400"/>
                <a:gd name="connsiteX3" fmla="*/ 87102 w 133350"/>
                <a:gd name="connsiteY3" fmla="*/ 540068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533400">
                  <a:moveTo>
                    <a:pt x="87102" y="540068"/>
                  </a:moveTo>
                  <a:cubicBezTo>
                    <a:pt x="11949" y="347281"/>
                    <a:pt x="-27580" y="180880"/>
                    <a:pt x="22046" y="80486"/>
                  </a:cubicBezTo>
                  <a:lnTo>
                    <a:pt x="139870" y="0"/>
                  </a:lnTo>
                  <a:cubicBezTo>
                    <a:pt x="139870" y="0"/>
                    <a:pt x="63479" y="182689"/>
                    <a:pt x="87102" y="540068"/>
                  </a:cubicBezTo>
                  <a:close/>
                </a:path>
              </a:pathLst>
            </a:custGeom>
            <a:solidFill>
              <a:srgbClr val="0808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37475A25-E8BC-49AA-8C3A-174882DEC19F}"/>
              </a:ext>
            </a:extLst>
          </p:cNvPr>
          <p:cNvSpPr txBox="1"/>
          <p:nvPr/>
        </p:nvSpPr>
        <p:spPr>
          <a:xfrm>
            <a:off x="668217" y="741509"/>
            <a:ext cx="499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Virksomheten</a:t>
            </a:r>
            <a:r>
              <a:rPr lang="en-US" sz="36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5FF6CC-C08D-CE47-ACC3-F7378705A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18" r="6618"/>
          <a:stretch/>
        </p:blipFill>
        <p:spPr>
          <a:xfrm>
            <a:off x="886676" y="1822566"/>
            <a:ext cx="335477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25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val 134">
            <a:extLst>
              <a:ext uri="{FF2B5EF4-FFF2-40B4-BE49-F238E27FC236}">
                <a16:creationId xmlns:a16="http://schemas.microsoft.com/office/drawing/2014/main" id="{C56BC75F-98A1-456C-91CB-11FB8E89E5EF}"/>
              </a:ext>
            </a:extLst>
          </p:cNvPr>
          <p:cNvSpPr/>
          <p:nvPr/>
        </p:nvSpPr>
        <p:spPr>
          <a:xfrm>
            <a:off x="6277839" y="1089646"/>
            <a:ext cx="4876145" cy="4876145"/>
          </a:xfrm>
          <a:prstGeom prst="ellipse">
            <a:avLst/>
          </a:prstGeom>
          <a:solidFill>
            <a:srgbClr val="DD4925"/>
          </a:solidFill>
          <a:ln>
            <a:noFill/>
          </a:ln>
          <a:effectLst>
            <a:outerShdw blurRad="1270000" sx="105000" sy="105000" algn="ctr" rotWithShape="0">
              <a:schemeClr val="accent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FE7FCA-F775-4E18-804D-08D7E7620050}"/>
              </a:ext>
            </a:extLst>
          </p:cNvPr>
          <p:cNvGrpSpPr/>
          <p:nvPr/>
        </p:nvGrpSpPr>
        <p:grpSpPr>
          <a:xfrm>
            <a:off x="6757166" y="1660099"/>
            <a:ext cx="3906511" cy="3630033"/>
            <a:chOff x="13516091" y="3319738"/>
            <a:chExt cx="7814039" cy="726101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63EF806-F967-4621-933A-C116E4C4FE30}"/>
                </a:ext>
              </a:extLst>
            </p:cNvPr>
            <p:cNvSpPr/>
            <p:nvPr/>
          </p:nvSpPr>
          <p:spPr>
            <a:xfrm>
              <a:off x="13516091" y="3319738"/>
              <a:ext cx="7814039" cy="7261011"/>
            </a:xfrm>
            <a:custGeom>
              <a:avLst/>
              <a:gdLst>
                <a:gd name="connsiteX0" fmla="*/ 4570952 w 4562475"/>
                <a:gd name="connsiteY0" fmla="*/ 4091749 h 4086225"/>
                <a:gd name="connsiteX1" fmla="*/ 0 w 4562475"/>
                <a:gd name="connsiteY1" fmla="*/ 4091749 h 4086225"/>
                <a:gd name="connsiteX2" fmla="*/ 0 w 4562475"/>
                <a:gd name="connsiteY2" fmla="*/ 70009 h 4086225"/>
                <a:gd name="connsiteX3" fmla="*/ 70009 w 4562475"/>
                <a:gd name="connsiteY3" fmla="*/ 0 h 4086225"/>
                <a:gd name="connsiteX4" fmla="*/ 4500849 w 4562475"/>
                <a:gd name="connsiteY4" fmla="*/ 0 h 4086225"/>
                <a:gd name="connsiteX5" fmla="*/ 4570857 w 4562475"/>
                <a:gd name="connsiteY5" fmla="*/ 70009 h 4086225"/>
                <a:gd name="connsiteX6" fmla="*/ 4570857 w 4562475"/>
                <a:gd name="connsiteY6" fmla="*/ 4091749 h 408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475" h="4086225">
                  <a:moveTo>
                    <a:pt x="4570952" y="4091749"/>
                  </a:moveTo>
                  <a:lnTo>
                    <a:pt x="0" y="4091749"/>
                  </a:lnTo>
                  <a:lnTo>
                    <a:pt x="0" y="70009"/>
                  </a:lnTo>
                  <a:cubicBezTo>
                    <a:pt x="0" y="31337"/>
                    <a:pt x="31337" y="0"/>
                    <a:pt x="70009" y="0"/>
                  </a:cubicBezTo>
                  <a:lnTo>
                    <a:pt x="4500849" y="0"/>
                  </a:lnTo>
                  <a:cubicBezTo>
                    <a:pt x="4539520" y="0"/>
                    <a:pt x="4570857" y="31337"/>
                    <a:pt x="4570857" y="70009"/>
                  </a:cubicBezTo>
                  <a:lnTo>
                    <a:pt x="4570857" y="4091749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352DB12-32B7-458C-AF05-558F944E849C}"/>
                </a:ext>
              </a:extLst>
            </p:cNvPr>
            <p:cNvSpPr/>
            <p:nvPr/>
          </p:nvSpPr>
          <p:spPr>
            <a:xfrm>
              <a:off x="13697025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8" y="74295"/>
                  </a:cubicBezTo>
                  <a:cubicBezTo>
                    <a:pt x="16632" y="74295"/>
                    <a:pt x="0" y="57664"/>
                    <a:pt x="0" y="37148"/>
                  </a:cubicBezTo>
                  <a:cubicBezTo>
                    <a:pt x="0" y="16632"/>
                    <a:pt x="16632" y="0"/>
                    <a:pt x="37148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C51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52E58BC-F7FD-4362-9C60-5141DBB9E767}"/>
                </a:ext>
              </a:extLst>
            </p:cNvPr>
            <p:cNvSpPr/>
            <p:nvPr/>
          </p:nvSpPr>
          <p:spPr>
            <a:xfrm>
              <a:off x="13939735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7 w 66675"/>
                <a:gd name="connsiteY1" fmla="*/ 74295 h 66675"/>
                <a:gd name="connsiteX2" fmla="*/ 0 w 66675"/>
                <a:gd name="connsiteY2" fmla="*/ 37148 h 66675"/>
                <a:gd name="connsiteX3" fmla="*/ 37147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3" y="74295"/>
                    <a:pt x="37147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7" y="0"/>
                  </a:cubicBezTo>
                  <a:cubicBezTo>
                    <a:pt x="57663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F9C1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6E7C003-E10B-4FB4-B236-A283BBF555EA}"/>
                </a:ext>
              </a:extLst>
            </p:cNvPr>
            <p:cNvSpPr/>
            <p:nvPr/>
          </p:nvSpPr>
          <p:spPr>
            <a:xfrm>
              <a:off x="14182276" y="3488824"/>
              <a:ext cx="118478" cy="118478"/>
            </a:xfrm>
            <a:custGeom>
              <a:avLst/>
              <a:gdLst>
                <a:gd name="connsiteX0" fmla="*/ 74295 w 66675"/>
                <a:gd name="connsiteY0" fmla="*/ 37148 h 66675"/>
                <a:gd name="connsiteX1" fmla="*/ 37148 w 66675"/>
                <a:gd name="connsiteY1" fmla="*/ 74295 h 66675"/>
                <a:gd name="connsiteX2" fmla="*/ 0 w 66675"/>
                <a:gd name="connsiteY2" fmla="*/ 37148 h 66675"/>
                <a:gd name="connsiteX3" fmla="*/ 37148 w 66675"/>
                <a:gd name="connsiteY3" fmla="*/ 0 h 66675"/>
                <a:gd name="connsiteX4" fmla="*/ 74295 w 66675"/>
                <a:gd name="connsiteY4" fmla="*/ 3714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74295" y="37148"/>
                  </a:moveTo>
                  <a:cubicBezTo>
                    <a:pt x="74295" y="57664"/>
                    <a:pt x="57664" y="74295"/>
                    <a:pt x="37148" y="74295"/>
                  </a:cubicBezTo>
                  <a:cubicBezTo>
                    <a:pt x="16631" y="74295"/>
                    <a:pt x="0" y="57664"/>
                    <a:pt x="0" y="37148"/>
                  </a:cubicBezTo>
                  <a:cubicBezTo>
                    <a:pt x="0" y="16632"/>
                    <a:pt x="16631" y="0"/>
                    <a:pt x="37148" y="0"/>
                  </a:cubicBezTo>
                  <a:cubicBezTo>
                    <a:pt x="57664" y="0"/>
                    <a:pt x="74295" y="16632"/>
                    <a:pt x="74295" y="37148"/>
                  </a:cubicBezTo>
                  <a:close/>
                </a:path>
              </a:pathLst>
            </a:custGeom>
            <a:solidFill>
              <a:srgbClr val="53F9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918D0FC-78D3-4EEB-9E8A-228CDBBC74D9}"/>
                </a:ext>
              </a:extLst>
            </p:cNvPr>
            <p:cNvSpPr/>
            <p:nvPr/>
          </p:nvSpPr>
          <p:spPr>
            <a:xfrm>
              <a:off x="13990851" y="4201383"/>
              <a:ext cx="829346" cy="304658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9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9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9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9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3AF4FE-49BE-4553-B9E0-41A0DA6BB375}"/>
                </a:ext>
              </a:extLst>
            </p:cNvPr>
            <p:cNvSpPr/>
            <p:nvPr/>
          </p:nvSpPr>
          <p:spPr>
            <a:xfrm>
              <a:off x="15107422" y="4201383"/>
              <a:ext cx="1320184" cy="304658"/>
            </a:xfrm>
            <a:custGeom>
              <a:avLst/>
              <a:gdLst>
                <a:gd name="connsiteX0" fmla="*/ 667036 w 742950"/>
                <a:gd name="connsiteY0" fmla="*/ 179927 h 171450"/>
                <a:gd name="connsiteX1" fmla="*/ 79438 w 742950"/>
                <a:gd name="connsiteY1" fmla="*/ 179927 h 171450"/>
                <a:gd name="connsiteX2" fmla="*/ 0 w 742950"/>
                <a:gd name="connsiteY2" fmla="*/ 100489 h 171450"/>
                <a:gd name="connsiteX3" fmla="*/ 0 w 742950"/>
                <a:gd name="connsiteY3" fmla="*/ 79439 h 171450"/>
                <a:gd name="connsiteX4" fmla="*/ 79438 w 742950"/>
                <a:gd name="connsiteY4" fmla="*/ 0 h 171450"/>
                <a:gd name="connsiteX5" fmla="*/ 667036 w 742950"/>
                <a:gd name="connsiteY5" fmla="*/ 0 h 171450"/>
                <a:gd name="connsiteX6" fmla="*/ 746474 w 742950"/>
                <a:gd name="connsiteY6" fmla="*/ 79439 h 171450"/>
                <a:gd name="connsiteX7" fmla="*/ 746474 w 742950"/>
                <a:gd name="connsiteY7" fmla="*/ 100489 h 171450"/>
                <a:gd name="connsiteX8" fmla="*/ 667036 w 742950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71450">
                  <a:moveTo>
                    <a:pt x="667036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667036" y="0"/>
                  </a:lnTo>
                  <a:cubicBezTo>
                    <a:pt x="710946" y="0"/>
                    <a:pt x="746474" y="35528"/>
                    <a:pt x="746474" y="79439"/>
                  </a:cubicBezTo>
                  <a:lnTo>
                    <a:pt x="746474" y="100489"/>
                  </a:lnTo>
                  <a:cubicBezTo>
                    <a:pt x="746474" y="144399"/>
                    <a:pt x="710851" y="179927"/>
                    <a:pt x="667036" y="179927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49359C-2254-481D-B4D2-B03990BAF77C}"/>
                </a:ext>
              </a:extLst>
            </p:cNvPr>
            <p:cNvSpPr/>
            <p:nvPr/>
          </p:nvSpPr>
          <p:spPr>
            <a:xfrm>
              <a:off x="16727016" y="4201383"/>
              <a:ext cx="829346" cy="304658"/>
            </a:xfrm>
            <a:custGeom>
              <a:avLst/>
              <a:gdLst>
                <a:gd name="connsiteX0" fmla="*/ 396430 w 466725"/>
                <a:gd name="connsiteY0" fmla="*/ 179927 h 171450"/>
                <a:gd name="connsiteX1" fmla="*/ 79438 w 466725"/>
                <a:gd name="connsiteY1" fmla="*/ 179927 h 171450"/>
                <a:gd name="connsiteX2" fmla="*/ 0 w 466725"/>
                <a:gd name="connsiteY2" fmla="*/ 100489 h 171450"/>
                <a:gd name="connsiteX3" fmla="*/ 0 w 466725"/>
                <a:gd name="connsiteY3" fmla="*/ 79439 h 171450"/>
                <a:gd name="connsiteX4" fmla="*/ 79438 w 466725"/>
                <a:gd name="connsiteY4" fmla="*/ 0 h 171450"/>
                <a:gd name="connsiteX5" fmla="*/ 396430 w 466725"/>
                <a:gd name="connsiteY5" fmla="*/ 0 h 171450"/>
                <a:gd name="connsiteX6" fmla="*/ 475869 w 466725"/>
                <a:gd name="connsiteY6" fmla="*/ 79439 h 171450"/>
                <a:gd name="connsiteX7" fmla="*/ 475869 w 466725"/>
                <a:gd name="connsiteY7" fmla="*/ 100489 h 171450"/>
                <a:gd name="connsiteX8" fmla="*/ 396430 w 466725"/>
                <a:gd name="connsiteY8" fmla="*/ 1799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5" h="171450">
                  <a:moveTo>
                    <a:pt x="396430" y="179927"/>
                  </a:moveTo>
                  <a:lnTo>
                    <a:pt x="79438" y="179927"/>
                  </a:lnTo>
                  <a:cubicBezTo>
                    <a:pt x="35528" y="179927"/>
                    <a:pt x="0" y="144399"/>
                    <a:pt x="0" y="100489"/>
                  </a:cubicBezTo>
                  <a:lnTo>
                    <a:pt x="0" y="79439"/>
                  </a:lnTo>
                  <a:cubicBezTo>
                    <a:pt x="0" y="35528"/>
                    <a:pt x="35528" y="0"/>
                    <a:pt x="79438" y="0"/>
                  </a:cubicBezTo>
                  <a:lnTo>
                    <a:pt x="396430" y="0"/>
                  </a:lnTo>
                  <a:cubicBezTo>
                    <a:pt x="440341" y="0"/>
                    <a:pt x="475869" y="35528"/>
                    <a:pt x="475869" y="79439"/>
                  </a:cubicBezTo>
                  <a:lnTo>
                    <a:pt x="475869" y="100489"/>
                  </a:lnTo>
                  <a:cubicBezTo>
                    <a:pt x="475869" y="144399"/>
                    <a:pt x="440341" y="179927"/>
                    <a:pt x="396430" y="179927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96D7D49-1218-4461-A4B0-CFF772B27BFB}"/>
              </a:ext>
            </a:extLst>
          </p:cNvPr>
          <p:cNvGrpSpPr/>
          <p:nvPr/>
        </p:nvGrpSpPr>
        <p:grpSpPr>
          <a:xfrm>
            <a:off x="6529968" y="3749872"/>
            <a:ext cx="1794579" cy="1131478"/>
            <a:chOff x="13061636" y="7499828"/>
            <a:chExt cx="3589625" cy="2263250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DA7901C4-2636-4FF1-9EB0-F45E9FAC38A0}"/>
                </a:ext>
              </a:extLst>
            </p:cNvPr>
            <p:cNvSpPr/>
            <p:nvPr/>
          </p:nvSpPr>
          <p:spPr>
            <a:xfrm>
              <a:off x="13061636" y="7499828"/>
              <a:ext cx="3589625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9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bg2">
                  <a:lumMod val="50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4" name="Circle: Hollow 103">
              <a:extLst>
                <a:ext uri="{FF2B5EF4-FFF2-40B4-BE49-F238E27FC236}">
                  <a16:creationId xmlns:a16="http://schemas.microsoft.com/office/drawing/2014/main" id="{E97C4760-DB52-4351-954E-BE1D021A6EBB}"/>
                </a:ext>
              </a:extLst>
            </p:cNvPr>
            <p:cNvSpPr/>
            <p:nvPr/>
          </p:nvSpPr>
          <p:spPr>
            <a:xfrm>
              <a:off x="13216402" y="8704918"/>
              <a:ext cx="879407" cy="879407"/>
            </a:xfrm>
            <a:prstGeom prst="donu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5" name="Circle: Hollow 104">
              <a:extLst>
                <a:ext uri="{FF2B5EF4-FFF2-40B4-BE49-F238E27FC236}">
                  <a16:creationId xmlns:a16="http://schemas.microsoft.com/office/drawing/2014/main" id="{D8F57103-12F5-45F6-9637-69266AAD2436}"/>
                </a:ext>
              </a:extLst>
            </p:cNvPr>
            <p:cNvSpPr/>
            <p:nvPr/>
          </p:nvSpPr>
          <p:spPr>
            <a:xfrm>
              <a:off x="15210022" y="7655343"/>
              <a:ext cx="1123837" cy="1123837"/>
            </a:xfrm>
            <a:prstGeom prst="donut">
              <a:avLst>
                <a:gd name="adj" fmla="val 14183"/>
              </a:avLst>
            </a:prstGeom>
            <a:solidFill>
              <a:schemeClr val="accent3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4B09584-B5DA-431F-9DB5-935C632639BF}"/>
                </a:ext>
              </a:extLst>
            </p:cNvPr>
            <p:cNvSpPr/>
            <p:nvPr/>
          </p:nvSpPr>
          <p:spPr>
            <a:xfrm>
              <a:off x="13611530" y="7856831"/>
              <a:ext cx="2489837" cy="387586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BDE8A270-57A2-40FE-AEA1-2A3439C82592}"/>
                </a:ext>
              </a:extLst>
            </p:cNvPr>
            <p:cNvSpPr/>
            <p:nvPr/>
          </p:nvSpPr>
          <p:spPr>
            <a:xfrm>
              <a:off x="13487038" y="8495063"/>
              <a:ext cx="2738821" cy="387586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 sz="90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4F3437C-0896-460E-B663-61EE486FDC7A}"/>
              </a:ext>
            </a:extLst>
          </p:cNvPr>
          <p:cNvGrpSpPr/>
          <p:nvPr/>
        </p:nvGrpSpPr>
        <p:grpSpPr>
          <a:xfrm>
            <a:off x="8578613" y="3749872"/>
            <a:ext cx="2274010" cy="1131478"/>
            <a:chOff x="17159459" y="7499828"/>
            <a:chExt cx="4548613" cy="226325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E4A6AE35-EC4F-4CF8-87FE-512E63D7F6C9}"/>
                </a:ext>
              </a:extLst>
            </p:cNvPr>
            <p:cNvSpPr/>
            <p:nvPr/>
          </p:nvSpPr>
          <p:spPr>
            <a:xfrm>
              <a:off x="17159459" y="7499828"/>
              <a:ext cx="4548613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9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bg2">
                  <a:lumMod val="50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903EF00-59C4-4ED6-9536-19D6CF313DE9}"/>
                </a:ext>
              </a:extLst>
            </p:cNvPr>
            <p:cNvSpPr/>
            <p:nvPr/>
          </p:nvSpPr>
          <p:spPr>
            <a:xfrm>
              <a:off x="17579076" y="7920338"/>
              <a:ext cx="1422229" cy="1422229"/>
            </a:xfrm>
            <a:prstGeom prst="ellipse">
              <a:avLst/>
            </a:prstGeom>
            <a:gradFill>
              <a:gsLst>
                <a:gs pos="37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38200" sx="102000" sy="102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09">
                <a:defRPr/>
              </a:pPr>
              <a:r>
                <a:rPr lang="en-US" sz="4799">
                  <a:solidFill>
                    <a:srgbClr val="FFFFFF"/>
                  </a:solidFill>
                  <a:latin typeface="Designball-Electronic-Device-01" pitchFamily="2" charset="0"/>
                  <a:ea typeface="Open Sans" panose="020B0606030504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0777C3A-B058-438E-8C30-D9C9C8C718AB}"/>
                </a:ext>
              </a:extLst>
            </p:cNvPr>
            <p:cNvGrpSpPr/>
            <p:nvPr/>
          </p:nvGrpSpPr>
          <p:grpSpPr>
            <a:xfrm>
              <a:off x="19420922" y="8370717"/>
              <a:ext cx="1704756" cy="548082"/>
              <a:chOff x="14704227" y="6624791"/>
              <a:chExt cx="1058091" cy="340178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B3E5C85-DA3F-4B54-917C-86207FEC877E}"/>
                  </a:ext>
                </a:extLst>
              </p:cNvPr>
              <p:cNvCxnSpPr/>
              <p:nvPr/>
            </p:nvCxnSpPr>
            <p:spPr>
              <a:xfrm>
                <a:off x="14704227" y="6624791"/>
                <a:ext cx="1058091" cy="0"/>
              </a:xfrm>
              <a:prstGeom prst="line">
                <a:avLst/>
              </a:prstGeom>
              <a:ln w="85725" cap="rnd">
                <a:solidFill>
                  <a:srgbClr val="FFFF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30CD25D2-20F3-4509-9FA0-0FFB17354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04227" y="6847948"/>
                <a:ext cx="406853" cy="0"/>
              </a:xfrm>
              <a:prstGeom prst="line">
                <a:avLst/>
              </a:prstGeom>
              <a:ln w="85725" cap="rnd">
                <a:solidFill>
                  <a:srgbClr val="FFFF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4C85C5D-7B10-4417-AE92-F893C660C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04227" y="6964969"/>
                <a:ext cx="674914" cy="0"/>
              </a:xfrm>
              <a:prstGeom prst="line">
                <a:avLst/>
              </a:prstGeom>
              <a:ln w="85725" cap="rnd">
                <a:solidFill>
                  <a:srgbClr val="FFFF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3FD28F-B29E-4D60-880E-1262CDA954FB}"/>
              </a:ext>
            </a:extLst>
          </p:cNvPr>
          <p:cNvGrpSpPr/>
          <p:nvPr/>
        </p:nvGrpSpPr>
        <p:grpSpPr>
          <a:xfrm>
            <a:off x="6529968" y="2437403"/>
            <a:ext cx="1794579" cy="1131478"/>
            <a:chOff x="13061636" y="4874548"/>
            <a:chExt cx="3589625" cy="2263250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03E2DBE0-6C4D-406E-972D-66FCAB113270}"/>
                </a:ext>
              </a:extLst>
            </p:cNvPr>
            <p:cNvSpPr/>
            <p:nvPr/>
          </p:nvSpPr>
          <p:spPr>
            <a:xfrm>
              <a:off x="13061636" y="4874548"/>
              <a:ext cx="3589625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accent1"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CFD14B0-E5BB-4F66-9D1C-3D79A552CCFC}"/>
                </a:ext>
              </a:extLst>
            </p:cNvPr>
            <p:cNvSpPr/>
            <p:nvPr/>
          </p:nvSpPr>
          <p:spPr>
            <a:xfrm>
              <a:off x="13638124" y="5319967"/>
              <a:ext cx="1216953" cy="41964"/>
            </a:xfrm>
            <a:custGeom>
              <a:avLst/>
              <a:gdLst>
                <a:gd name="connsiteX0" fmla="*/ 816102 w 828675"/>
                <a:gd name="connsiteY0" fmla="*/ 32385 h 28575"/>
                <a:gd name="connsiteX1" fmla="*/ 16192 w 828675"/>
                <a:gd name="connsiteY1" fmla="*/ 32385 h 28575"/>
                <a:gd name="connsiteX2" fmla="*/ 0 w 828675"/>
                <a:gd name="connsiteY2" fmla="*/ 16192 h 28575"/>
                <a:gd name="connsiteX3" fmla="*/ 16192 w 828675"/>
                <a:gd name="connsiteY3" fmla="*/ 0 h 28575"/>
                <a:gd name="connsiteX4" fmla="*/ 816007 w 828675"/>
                <a:gd name="connsiteY4" fmla="*/ 0 h 28575"/>
                <a:gd name="connsiteX5" fmla="*/ 832199 w 828675"/>
                <a:gd name="connsiteY5" fmla="*/ 16192 h 28575"/>
                <a:gd name="connsiteX6" fmla="*/ 816102 w 828675"/>
                <a:gd name="connsiteY6" fmla="*/ 3238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75" h="28575">
                  <a:moveTo>
                    <a:pt x="816102" y="32385"/>
                  </a:moveTo>
                  <a:lnTo>
                    <a:pt x="16192" y="32385"/>
                  </a:lnTo>
                  <a:cubicBezTo>
                    <a:pt x="7239" y="32385"/>
                    <a:pt x="0" y="25146"/>
                    <a:pt x="0" y="16192"/>
                  </a:cubicBezTo>
                  <a:cubicBezTo>
                    <a:pt x="0" y="7239"/>
                    <a:pt x="7239" y="0"/>
                    <a:pt x="16192" y="0"/>
                  </a:cubicBezTo>
                  <a:lnTo>
                    <a:pt x="816007" y="0"/>
                  </a:lnTo>
                  <a:cubicBezTo>
                    <a:pt x="824960" y="0"/>
                    <a:pt x="832199" y="7239"/>
                    <a:pt x="832199" y="16192"/>
                  </a:cubicBezTo>
                  <a:cubicBezTo>
                    <a:pt x="832199" y="25146"/>
                    <a:pt x="824960" y="32385"/>
                    <a:pt x="816102" y="3238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6DC97B4-521F-42AF-90D2-43AB0CBF3C07}"/>
                </a:ext>
              </a:extLst>
            </p:cNvPr>
            <p:cNvSpPr/>
            <p:nvPr/>
          </p:nvSpPr>
          <p:spPr>
            <a:xfrm>
              <a:off x="13630149" y="5566714"/>
              <a:ext cx="1986291" cy="55952"/>
            </a:xfrm>
            <a:custGeom>
              <a:avLst/>
              <a:gdLst>
                <a:gd name="connsiteX0" fmla="*/ 1336548 w 1352550"/>
                <a:gd name="connsiteY0" fmla="*/ 43244 h 38100"/>
                <a:gd name="connsiteX1" fmla="*/ 21622 w 1352550"/>
                <a:gd name="connsiteY1" fmla="*/ 43244 h 38100"/>
                <a:gd name="connsiteX2" fmla="*/ 0 w 1352550"/>
                <a:gd name="connsiteY2" fmla="*/ 21622 h 38100"/>
                <a:gd name="connsiteX3" fmla="*/ 21622 w 1352550"/>
                <a:gd name="connsiteY3" fmla="*/ 0 h 38100"/>
                <a:gd name="connsiteX4" fmla="*/ 1336548 w 1352550"/>
                <a:gd name="connsiteY4" fmla="*/ 0 h 38100"/>
                <a:gd name="connsiteX5" fmla="*/ 1358170 w 1352550"/>
                <a:gd name="connsiteY5" fmla="*/ 21622 h 38100"/>
                <a:gd name="connsiteX6" fmla="*/ 1336548 w 1352550"/>
                <a:gd name="connsiteY6" fmla="*/ 432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50" h="38100">
                  <a:moveTo>
                    <a:pt x="1336548" y="43244"/>
                  </a:moveTo>
                  <a:lnTo>
                    <a:pt x="21622" y="43244"/>
                  </a:lnTo>
                  <a:cubicBezTo>
                    <a:pt x="9716" y="43244"/>
                    <a:pt x="0" y="33623"/>
                    <a:pt x="0" y="21622"/>
                  </a:cubicBezTo>
                  <a:cubicBezTo>
                    <a:pt x="0" y="9620"/>
                    <a:pt x="9620" y="0"/>
                    <a:pt x="21622" y="0"/>
                  </a:cubicBezTo>
                  <a:lnTo>
                    <a:pt x="1336548" y="0"/>
                  </a:lnTo>
                  <a:cubicBezTo>
                    <a:pt x="1348454" y="0"/>
                    <a:pt x="1358170" y="9620"/>
                    <a:pt x="1358170" y="21622"/>
                  </a:cubicBezTo>
                  <a:cubicBezTo>
                    <a:pt x="1358170" y="33623"/>
                    <a:pt x="1348454" y="43244"/>
                    <a:pt x="1336548" y="43244"/>
                  </a:cubicBezTo>
                  <a:close/>
                </a:path>
              </a:pathLst>
            </a:custGeom>
            <a:solidFill>
              <a:srgbClr val="ECF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9C7A15-CE3F-4F1D-AE8E-D0A7919C74CA}"/>
                </a:ext>
              </a:extLst>
            </p:cNvPr>
            <p:cNvSpPr/>
            <p:nvPr/>
          </p:nvSpPr>
          <p:spPr>
            <a:xfrm>
              <a:off x="13630149" y="5821574"/>
              <a:ext cx="1454748" cy="55952"/>
            </a:xfrm>
            <a:custGeom>
              <a:avLst/>
              <a:gdLst>
                <a:gd name="connsiteX0" fmla="*/ 973741 w 990600"/>
                <a:gd name="connsiteY0" fmla="*/ 43244 h 38100"/>
                <a:gd name="connsiteX1" fmla="*/ 21622 w 990600"/>
                <a:gd name="connsiteY1" fmla="*/ 43244 h 38100"/>
                <a:gd name="connsiteX2" fmla="*/ 0 w 990600"/>
                <a:gd name="connsiteY2" fmla="*/ 21622 h 38100"/>
                <a:gd name="connsiteX3" fmla="*/ 21622 w 990600"/>
                <a:gd name="connsiteY3" fmla="*/ 0 h 38100"/>
                <a:gd name="connsiteX4" fmla="*/ 973741 w 990600"/>
                <a:gd name="connsiteY4" fmla="*/ 0 h 38100"/>
                <a:gd name="connsiteX5" fmla="*/ 995363 w 990600"/>
                <a:gd name="connsiteY5" fmla="*/ 21622 h 38100"/>
                <a:gd name="connsiteX6" fmla="*/ 973741 w 990600"/>
                <a:gd name="connsiteY6" fmla="*/ 432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0600" h="38100">
                  <a:moveTo>
                    <a:pt x="973741" y="43244"/>
                  </a:moveTo>
                  <a:lnTo>
                    <a:pt x="21622" y="43244"/>
                  </a:lnTo>
                  <a:cubicBezTo>
                    <a:pt x="9716" y="43244"/>
                    <a:pt x="0" y="33623"/>
                    <a:pt x="0" y="21622"/>
                  </a:cubicBezTo>
                  <a:cubicBezTo>
                    <a:pt x="0" y="9716"/>
                    <a:pt x="9620" y="0"/>
                    <a:pt x="21622" y="0"/>
                  </a:cubicBezTo>
                  <a:lnTo>
                    <a:pt x="973741" y="0"/>
                  </a:lnTo>
                  <a:cubicBezTo>
                    <a:pt x="985647" y="0"/>
                    <a:pt x="995363" y="9620"/>
                    <a:pt x="995363" y="21622"/>
                  </a:cubicBezTo>
                  <a:cubicBezTo>
                    <a:pt x="995267" y="33528"/>
                    <a:pt x="985647" y="43244"/>
                    <a:pt x="973741" y="43244"/>
                  </a:cubicBezTo>
                  <a:close/>
                </a:path>
              </a:pathLst>
            </a:custGeom>
            <a:solidFill>
              <a:srgbClr val="ECF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28610A-8100-4484-8BE9-131710856211}"/>
                </a:ext>
              </a:extLst>
            </p:cNvPr>
            <p:cNvSpPr/>
            <p:nvPr/>
          </p:nvSpPr>
          <p:spPr>
            <a:xfrm>
              <a:off x="15480618" y="6173232"/>
              <a:ext cx="531543" cy="531543"/>
            </a:xfrm>
            <a:custGeom>
              <a:avLst/>
              <a:gdLst>
                <a:gd name="connsiteX0" fmla="*/ 370141 w 361950"/>
                <a:gd name="connsiteY0" fmla="*/ 185071 h 361950"/>
                <a:gd name="connsiteX1" fmla="*/ 185071 w 361950"/>
                <a:gd name="connsiteY1" fmla="*/ 370141 h 361950"/>
                <a:gd name="connsiteX2" fmla="*/ 0 w 361950"/>
                <a:gd name="connsiteY2" fmla="*/ 185071 h 361950"/>
                <a:gd name="connsiteX3" fmla="*/ 185071 w 361950"/>
                <a:gd name="connsiteY3" fmla="*/ 0 h 361950"/>
                <a:gd name="connsiteX4" fmla="*/ 370141 w 361950"/>
                <a:gd name="connsiteY4" fmla="*/ 185071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361950">
                  <a:moveTo>
                    <a:pt x="370141" y="185071"/>
                  </a:moveTo>
                  <a:cubicBezTo>
                    <a:pt x="370141" y="287283"/>
                    <a:pt x="287282" y="370141"/>
                    <a:pt x="185071" y="370141"/>
                  </a:cubicBezTo>
                  <a:cubicBezTo>
                    <a:pt x="82859" y="370141"/>
                    <a:pt x="0" y="287282"/>
                    <a:pt x="0" y="185071"/>
                  </a:cubicBezTo>
                  <a:cubicBezTo>
                    <a:pt x="0" y="82859"/>
                    <a:pt x="82859" y="0"/>
                    <a:pt x="185071" y="0"/>
                  </a:cubicBezTo>
                  <a:cubicBezTo>
                    <a:pt x="287283" y="0"/>
                    <a:pt x="370141" y="82859"/>
                    <a:pt x="370141" y="185071"/>
                  </a:cubicBezTo>
                  <a:close/>
                </a:path>
              </a:pathLst>
            </a:custGeom>
            <a:solidFill>
              <a:srgbClr val="050042">
                <a:alpha val="14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32E8440-13BC-4653-A9A6-80D0A9213730}"/>
                </a:ext>
              </a:extLst>
            </p:cNvPr>
            <p:cNvSpPr/>
            <p:nvPr/>
          </p:nvSpPr>
          <p:spPr>
            <a:xfrm>
              <a:off x="15480618" y="6067204"/>
              <a:ext cx="531543" cy="531543"/>
            </a:xfrm>
            <a:custGeom>
              <a:avLst/>
              <a:gdLst>
                <a:gd name="connsiteX0" fmla="*/ 370141 w 361950"/>
                <a:gd name="connsiteY0" fmla="*/ 185071 h 361950"/>
                <a:gd name="connsiteX1" fmla="*/ 185071 w 361950"/>
                <a:gd name="connsiteY1" fmla="*/ 370141 h 361950"/>
                <a:gd name="connsiteX2" fmla="*/ 0 w 361950"/>
                <a:gd name="connsiteY2" fmla="*/ 185071 h 361950"/>
                <a:gd name="connsiteX3" fmla="*/ 185071 w 361950"/>
                <a:gd name="connsiteY3" fmla="*/ 0 h 361950"/>
                <a:gd name="connsiteX4" fmla="*/ 370141 w 361950"/>
                <a:gd name="connsiteY4" fmla="*/ 185071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361950">
                  <a:moveTo>
                    <a:pt x="370141" y="185071"/>
                  </a:moveTo>
                  <a:cubicBezTo>
                    <a:pt x="370141" y="287283"/>
                    <a:pt x="287282" y="370141"/>
                    <a:pt x="185071" y="370141"/>
                  </a:cubicBezTo>
                  <a:cubicBezTo>
                    <a:pt x="82859" y="370141"/>
                    <a:pt x="0" y="287282"/>
                    <a:pt x="0" y="185071"/>
                  </a:cubicBezTo>
                  <a:cubicBezTo>
                    <a:pt x="0" y="82859"/>
                    <a:pt x="82859" y="0"/>
                    <a:pt x="185071" y="0"/>
                  </a:cubicBezTo>
                  <a:cubicBezTo>
                    <a:pt x="287283" y="0"/>
                    <a:pt x="370141" y="82859"/>
                    <a:pt x="370141" y="18507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ED3F3EB-FEE6-49EE-B563-A7A70D7859C0}"/>
                </a:ext>
              </a:extLst>
            </p:cNvPr>
            <p:cNvSpPr/>
            <p:nvPr/>
          </p:nvSpPr>
          <p:spPr>
            <a:xfrm>
              <a:off x="15624275" y="6335214"/>
              <a:ext cx="209820" cy="13988"/>
            </a:xfrm>
            <a:custGeom>
              <a:avLst/>
              <a:gdLst>
                <a:gd name="connsiteX0" fmla="*/ 0 w 142875"/>
                <a:gd name="connsiteY0" fmla="*/ 0 h 0"/>
                <a:gd name="connsiteX1" fmla="*/ 146399 w 1428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5">
                  <a:moveTo>
                    <a:pt x="0" y="0"/>
                  </a:moveTo>
                  <a:lnTo>
                    <a:pt x="146399" y="0"/>
                  </a:lnTo>
                </a:path>
              </a:pathLst>
            </a:custGeom>
            <a:ln w="28575" cap="rnd">
              <a:solidFill>
                <a:srgbClr val="ECF1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63F20BF-9EA9-4A4F-9011-A0C682B99C6E}"/>
                </a:ext>
              </a:extLst>
            </p:cNvPr>
            <p:cNvSpPr/>
            <p:nvPr/>
          </p:nvSpPr>
          <p:spPr>
            <a:xfrm>
              <a:off x="15814791" y="6270728"/>
              <a:ext cx="27976" cy="125892"/>
            </a:xfrm>
            <a:custGeom>
              <a:avLst/>
              <a:gdLst>
                <a:gd name="connsiteX0" fmla="*/ 0 w 19050"/>
                <a:gd name="connsiteY0" fmla="*/ 0 h 85725"/>
                <a:gd name="connsiteX1" fmla="*/ 20479 w 19050"/>
                <a:gd name="connsiteY1" fmla="*/ 26003 h 85725"/>
                <a:gd name="connsiteX2" fmla="*/ 20765 w 19050"/>
                <a:gd name="connsiteY2" fmla="*/ 62389 h 85725"/>
                <a:gd name="connsiteX3" fmla="*/ 0 w 19050"/>
                <a:gd name="connsiteY3" fmla="*/ 893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85725">
                  <a:moveTo>
                    <a:pt x="0" y="0"/>
                  </a:moveTo>
                  <a:lnTo>
                    <a:pt x="20479" y="26003"/>
                  </a:lnTo>
                  <a:cubicBezTo>
                    <a:pt x="29242" y="37148"/>
                    <a:pt x="29337" y="51149"/>
                    <a:pt x="20765" y="62389"/>
                  </a:cubicBezTo>
                  <a:lnTo>
                    <a:pt x="0" y="89345"/>
                  </a:lnTo>
                </a:path>
              </a:pathLst>
            </a:custGeom>
            <a:noFill/>
            <a:ln w="28575" cap="rnd">
              <a:solidFill>
                <a:srgbClr val="ECF1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98AAC50-F05E-47BF-8F9C-4A64CC49A94E}"/>
                </a:ext>
              </a:extLst>
            </p:cNvPr>
            <p:cNvSpPr/>
            <p:nvPr/>
          </p:nvSpPr>
          <p:spPr>
            <a:xfrm>
              <a:off x="13638177" y="6021883"/>
              <a:ext cx="1342845" cy="587494"/>
            </a:xfrm>
            <a:custGeom>
              <a:avLst/>
              <a:gdLst>
                <a:gd name="connsiteX0" fmla="*/ 16156 w 914400"/>
                <a:gd name="connsiteY0" fmla="*/ 401002 h 400050"/>
                <a:gd name="connsiteX1" fmla="*/ 11775 w 914400"/>
                <a:gd name="connsiteY1" fmla="*/ 400431 h 400050"/>
                <a:gd name="connsiteX2" fmla="*/ 630 w 914400"/>
                <a:gd name="connsiteY2" fmla="*/ 380429 h 400050"/>
                <a:gd name="connsiteX3" fmla="*/ 141981 w 914400"/>
                <a:gd name="connsiteY3" fmla="*/ 77248 h 400050"/>
                <a:gd name="connsiteX4" fmla="*/ 171414 w 914400"/>
                <a:gd name="connsiteY4" fmla="*/ 74771 h 400050"/>
                <a:gd name="connsiteX5" fmla="*/ 219420 w 914400"/>
                <a:gd name="connsiteY5" fmla="*/ 204121 h 400050"/>
                <a:gd name="connsiteX6" fmla="*/ 249138 w 914400"/>
                <a:gd name="connsiteY6" fmla="*/ 318135 h 400050"/>
                <a:gd name="connsiteX7" fmla="*/ 250185 w 914400"/>
                <a:gd name="connsiteY7" fmla="*/ 318706 h 400050"/>
                <a:gd name="connsiteX8" fmla="*/ 302954 w 914400"/>
                <a:gd name="connsiteY8" fmla="*/ 195072 h 400050"/>
                <a:gd name="connsiteX9" fmla="*/ 407443 w 914400"/>
                <a:gd name="connsiteY9" fmla="*/ 23431 h 400050"/>
                <a:gd name="connsiteX10" fmla="*/ 465641 w 914400"/>
                <a:gd name="connsiteY10" fmla="*/ 166021 h 400050"/>
                <a:gd name="connsiteX11" fmla="*/ 490692 w 914400"/>
                <a:gd name="connsiteY11" fmla="*/ 298418 h 400050"/>
                <a:gd name="connsiteX12" fmla="*/ 491263 w 914400"/>
                <a:gd name="connsiteY12" fmla="*/ 299085 h 400050"/>
                <a:gd name="connsiteX13" fmla="*/ 533554 w 914400"/>
                <a:gd name="connsiteY13" fmla="*/ 176022 h 400050"/>
                <a:gd name="connsiteX14" fmla="*/ 624518 w 914400"/>
                <a:gd name="connsiteY14" fmla="*/ 0 h 400050"/>
                <a:gd name="connsiteX15" fmla="*/ 701004 w 914400"/>
                <a:gd name="connsiteY15" fmla="*/ 113443 h 400050"/>
                <a:gd name="connsiteX16" fmla="*/ 721482 w 914400"/>
                <a:gd name="connsiteY16" fmla="*/ 194024 h 400050"/>
                <a:gd name="connsiteX17" fmla="*/ 725864 w 914400"/>
                <a:gd name="connsiteY17" fmla="*/ 202121 h 400050"/>
                <a:gd name="connsiteX18" fmla="*/ 787395 w 914400"/>
                <a:gd name="connsiteY18" fmla="*/ 51721 h 400050"/>
                <a:gd name="connsiteX19" fmla="*/ 790062 w 914400"/>
                <a:gd name="connsiteY19" fmla="*/ 43148 h 400050"/>
                <a:gd name="connsiteX20" fmla="*/ 847974 w 914400"/>
                <a:gd name="connsiteY20" fmla="*/ 4477 h 400050"/>
                <a:gd name="connsiteX21" fmla="*/ 918745 w 914400"/>
                <a:gd name="connsiteY21" fmla="*/ 214693 h 400050"/>
                <a:gd name="connsiteX22" fmla="*/ 900648 w 914400"/>
                <a:gd name="connsiteY22" fmla="*/ 228695 h 400050"/>
                <a:gd name="connsiteX23" fmla="*/ 886646 w 914400"/>
                <a:gd name="connsiteY23" fmla="*/ 210598 h 400050"/>
                <a:gd name="connsiteX24" fmla="*/ 841116 w 914400"/>
                <a:gd name="connsiteY24" fmla="*/ 36100 h 400050"/>
                <a:gd name="connsiteX25" fmla="*/ 820923 w 914400"/>
                <a:gd name="connsiteY25" fmla="*/ 52578 h 400050"/>
                <a:gd name="connsiteX26" fmla="*/ 818352 w 914400"/>
                <a:gd name="connsiteY26" fmla="*/ 61055 h 400050"/>
                <a:gd name="connsiteX27" fmla="*/ 726531 w 914400"/>
                <a:gd name="connsiteY27" fmla="*/ 235363 h 400050"/>
                <a:gd name="connsiteX28" fmla="*/ 691764 w 914400"/>
                <a:gd name="connsiteY28" fmla="*/ 206692 h 400050"/>
                <a:gd name="connsiteX29" fmla="*/ 669095 w 914400"/>
                <a:gd name="connsiteY29" fmla="*/ 118967 h 400050"/>
                <a:gd name="connsiteX30" fmla="*/ 624518 w 914400"/>
                <a:gd name="connsiteY30" fmla="*/ 32194 h 400050"/>
                <a:gd name="connsiteX31" fmla="*/ 564891 w 914400"/>
                <a:gd name="connsiteY31" fmla="*/ 184118 h 400050"/>
                <a:gd name="connsiteX32" fmla="*/ 497835 w 914400"/>
                <a:gd name="connsiteY32" fmla="*/ 331470 h 400050"/>
                <a:gd name="connsiteX33" fmla="*/ 466784 w 914400"/>
                <a:gd name="connsiteY33" fmla="*/ 320135 h 400050"/>
                <a:gd name="connsiteX34" fmla="*/ 433256 w 914400"/>
                <a:gd name="connsiteY34" fmla="*/ 166878 h 400050"/>
                <a:gd name="connsiteX35" fmla="*/ 405919 w 914400"/>
                <a:gd name="connsiteY35" fmla="*/ 55626 h 400050"/>
                <a:gd name="connsiteX36" fmla="*/ 333815 w 914400"/>
                <a:gd name="connsiteY36" fmla="*/ 204788 h 400050"/>
                <a:gd name="connsiteX37" fmla="*/ 260187 w 914400"/>
                <a:gd name="connsiteY37" fmla="*/ 348996 h 400050"/>
                <a:gd name="connsiteX38" fmla="*/ 231040 w 914400"/>
                <a:gd name="connsiteY38" fmla="*/ 344710 h 400050"/>
                <a:gd name="connsiteX39" fmla="*/ 187035 w 914400"/>
                <a:gd name="connsiteY39" fmla="*/ 206026 h 400050"/>
                <a:gd name="connsiteX40" fmla="*/ 160269 w 914400"/>
                <a:gd name="connsiteY40" fmla="*/ 104870 h 400050"/>
                <a:gd name="connsiteX41" fmla="*/ 156650 w 914400"/>
                <a:gd name="connsiteY41" fmla="*/ 105727 h 400050"/>
                <a:gd name="connsiteX42" fmla="*/ 31777 w 914400"/>
                <a:gd name="connsiteY42" fmla="*/ 388906 h 400050"/>
                <a:gd name="connsiteX43" fmla="*/ 16156 w 914400"/>
                <a:gd name="connsiteY43" fmla="*/ 401002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" h="400050">
                  <a:moveTo>
                    <a:pt x="16156" y="401002"/>
                  </a:moveTo>
                  <a:cubicBezTo>
                    <a:pt x="14727" y="401002"/>
                    <a:pt x="13203" y="400812"/>
                    <a:pt x="11775" y="400431"/>
                  </a:cubicBezTo>
                  <a:cubicBezTo>
                    <a:pt x="3202" y="397955"/>
                    <a:pt x="-1846" y="389096"/>
                    <a:pt x="630" y="380429"/>
                  </a:cubicBezTo>
                  <a:cubicBezTo>
                    <a:pt x="13394" y="335375"/>
                    <a:pt x="80259" y="108775"/>
                    <a:pt x="141981" y="77248"/>
                  </a:cubicBezTo>
                  <a:cubicBezTo>
                    <a:pt x="154459" y="70866"/>
                    <a:pt x="164841" y="72390"/>
                    <a:pt x="171414" y="74771"/>
                  </a:cubicBezTo>
                  <a:cubicBezTo>
                    <a:pt x="211514" y="89344"/>
                    <a:pt x="215324" y="145066"/>
                    <a:pt x="219420" y="204121"/>
                  </a:cubicBezTo>
                  <a:cubicBezTo>
                    <a:pt x="222658" y="250412"/>
                    <a:pt x="226278" y="302800"/>
                    <a:pt x="249138" y="318135"/>
                  </a:cubicBezTo>
                  <a:cubicBezTo>
                    <a:pt x="249804" y="318611"/>
                    <a:pt x="250185" y="318706"/>
                    <a:pt x="250185" y="318706"/>
                  </a:cubicBezTo>
                  <a:cubicBezTo>
                    <a:pt x="264568" y="314611"/>
                    <a:pt x="288571" y="239744"/>
                    <a:pt x="302954" y="195072"/>
                  </a:cubicBezTo>
                  <a:cubicBezTo>
                    <a:pt x="331719" y="105632"/>
                    <a:pt x="359151" y="21241"/>
                    <a:pt x="407443" y="23431"/>
                  </a:cubicBezTo>
                  <a:cubicBezTo>
                    <a:pt x="461069" y="25908"/>
                    <a:pt x="463355" y="97155"/>
                    <a:pt x="465641" y="166021"/>
                  </a:cubicBezTo>
                  <a:cubicBezTo>
                    <a:pt x="467260" y="217075"/>
                    <a:pt x="469165" y="274987"/>
                    <a:pt x="490692" y="298418"/>
                  </a:cubicBezTo>
                  <a:cubicBezTo>
                    <a:pt x="490882" y="298704"/>
                    <a:pt x="491073" y="298894"/>
                    <a:pt x="491263" y="299085"/>
                  </a:cubicBezTo>
                  <a:cubicBezTo>
                    <a:pt x="504312" y="286702"/>
                    <a:pt x="521838" y="220504"/>
                    <a:pt x="533554" y="176022"/>
                  </a:cubicBezTo>
                  <a:cubicBezTo>
                    <a:pt x="558510" y="81534"/>
                    <a:pt x="580036" y="0"/>
                    <a:pt x="624518" y="0"/>
                  </a:cubicBezTo>
                  <a:cubicBezTo>
                    <a:pt x="680620" y="0"/>
                    <a:pt x="691002" y="57721"/>
                    <a:pt x="701004" y="113443"/>
                  </a:cubicBezTo>
                  <a:cubicBezTo>
                    <a:pt x="705957" y="141256"/>
                    <a:pt x="711195" y="170117"/>
                    <a:pt x="721482" y="194024"/>
                  </a:cubicBezTo>
                  <a:cubicBezTo>
                    <a:pt x="723292" y="198215"/>
                    <a:pt x="724816" y="200692"/>
                    <a:pt x="725864" y="202121"/>
                  </a:cubicBezTo>
                  <a:cubicBezTo>
                    <a:pt x="739104" y="192310"/>
                    <a:pt x="759773" y="141827"/>
                    <a:pt x="787395" y="51721"/>
                  </a:cubicBezTo>
                  <a:lnTo>
                    <a:pt x="790062" y="43148"/>
                  </a:lnTo>
                  <a:cubicBezTo>
                    <a:pt x="798921" y="14478"/>
                    <a:pt x="822162" y="-1048"/>
                    <a:pt x="847974" y="4477"/>
                  </a:cubicBezTo>
                  <a:cubicBezTo>
                    <a:pt x="893599" y="14288"/>
                    <a:pt x="935223" y="84296"/>
                    <a:pt x="918745" y="214693"/>
                  </a:cubicBezTo>
                  <a:cubicBezTo>
                    <a:pt x="917602" y="223552"/>
                    <a:pt x="909506" y="229743"/>
                    <a:pt x="900648" y="228695"/>
                  </a:cubicBezTo>
                  <a:cubicBezTo>
                    <a:pt x="891789" y="227552"/>
                    <a:pt x="885503" y="219456"/>
                    <a:pt x="886646" y="210598"/>
                  </a:cubicBezTo>
                  <a:cubicBezTo>
                    <a:pt x="901981" y="89440"/>
                    <a:pt x="862643" y="40672"/>
                    <a:pt x="841116" y="36100"/>
                  </a:cubicBezTo>
                  <a:cubicBezTo>
                    <a:pt x="828734" y="33338"/>
                    <a:pt x="823209" y="45339"/>
                    <a:pt x="820923" y="52578"/>
                  </a:cubicBezTo>
                  <a:lnTo>
                    <a:pt x="818352" y="61055"/>
                  </a:lnTo>
                  <a:cubicBezTo>
                    <a:pt x="783395" y="175260"/>
                    <a:pt x="759582" y="233553"/>
                    <a:pt x="726531" y="235363"/>
                  </a:cubicBezTo>
                  <a:cubicBezTo>
                    <a:pt x="711957" y="235934"/>
                    <a:pt x="700337" y="226504"/>
                    <a:pt x="691764" y="206692"/>
                  </a:cubicBezTo>
                  <a:cubicBezTo>
                    <a:pt x="679953" y="179356"/>
                    <a:pt x="674429" y="148590"/>
                    <a:pt x="669095" y="118967"/>
                  </a:cubicBezTo>
                  <a:cubicBezTo>
                    <a:pt x="658522" y="59912"/>
                    <a:pt x="650712" y="32194"/>
                    <a:pt x="624518" y="32194"/>
                  </a:cubicBezTo>
                  <a:cubicBezTo>
                    <a:pt x="604992" y="32194"/>
                    <a:pt x="577941" y="134874"/>
                    <a:pt x="564891" y="184118"/>
                  </a:cubicBezTo>
                  <a:cubicBezTo>
                    <a:pt x="541269" y="273463"/>
                    <a:pt x="526506" y="324421"/>
                    <a:pt x="497835" y="331470"/>
                  </a:cubicBezTo>
                  <a:cubicBezTo>
                    <a:pt x="491549" y="332994"/>
                    <a:pt x="479166" y="333566"/>
                    <a:pt x="466784" y="320135"/>
                  </a:cubicBezTo>
                  <a:cubicBezTo>
                    <a:pt x="437161" y="287846"/>
                    <a:pt x="435161" y="226314"/>
                    <a:pt x="433256" y="166878"/>
                  </a:cubicBezTo>
                  <a:cubicBezTo>
                    <a:pt x="431541" y="115252"/>
                    <a:pt x="429732" y="56674"/>
                    <a:pt x="405919" y="55626"/>
                  </a:cubicBezTo>
                  <a:cubicBezTo>
                    <a:pt x="382297" y="54959"/>
                    <a:pt x="351912" y="148590"/>
                    <a:pt x="333815" y="204788"/>
                  </a:cubicBezTo>
                  <a:cubicBezTo>
                    <a:pt x="307145" y="287655"/>
                    <a:pt x="289333" y="338900"/>
                    <a:pt x="260187" y="348996"/>
                  </a:cubicBezTo>
                  <a:cubicBezTo>
                    <a:pt x="253329" y="351377"/>
                    <a:pt x="242756" y="352520"/>
                    <a:pt x="231040" y="344710"/>
                  </a:cubicBezTo>
                  <a:cubicBezTo>
                    <a:pt x="195036" y="320516"/>
                    <a:pt x="190940" y="262318"/>
                    <a:pt x="187035" y="206026"/>
                  </a:cubicBezTo>
                  <a:cubicBezTo>
                    <a:pt x="183987" y="162020"/>
                    <a:pt x="180558" y="112204"/>
                    <a:pt x="160269" y="104870"/>
                  </a:cubicBezTo>
                  <a:cubicBezTo>
                    <a:pt x="159412" y="104489"/>
                    <a:pt x="157793" y="105156"/>
                    <a:pt x="156650" y="105727"/>
                  </a:cubicBezTo>
                  <a:cubicBezTo>
                    <a:pt x="118550" y="125254"/>
                    <a:pt x="59781" y="289750"/>
                    <a:pt x="31777" y="388906"/>
                  </a:cubicBezTo>
                  <a:cubicBezTo>
                    <a:pt x="29682" y="396335"/>
                    <a:pt x="23205" y="401002"/>
                    <a:pt x="16156" y="40100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F27DABE-0644-46CA-B0FC-033E7DED3B69}"/>
              </a:ext>
            </a:extLst>
          </p:cNvPr>
          <p:cNvGrpSpPr/>
          <p:nvPr/>
        </p:nvGrpSpPr>
        <p:grpSpPr>
          <a:xfrm>
            <a:off x="8578613" y="2437403"/>
            <a:ext cx="1023856" cy="1131478"/>
            <a:chOff x="14445081" y="911018"/>
            <a:chExt cx="2047978" cy="226325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D30F834E-32E3-439F-87A4-63C0951FBE58}"/>
                </a:ext>
              </a:extLst>
            </p:cNvPr>
            <p:cNvSpPr/>
            <p:nvPr/>
          </p:nvSpPr>
          <p:spPr>
            <a:xfrm>
              <a:off x="14445081" y="911018"/>
              <a:ext cx="2047978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accent2">
                  <a:lumMod val="75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E7AE52F-EB80-4824-91F3-8DA6DFE229D0}"/>
                </a:ext>
              </a:extLst>
            </p:cNvPr>
            <p:cNvSpPr txBox="1"/>
            <p:nvPr/>
          </p:nvSpPr>
          <p:spPr>
            <a:xfrm>
              <a:off x="14679439" y="927086"/>
              <a:ext cx="1263972" cy="1661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28554"/>
              <a:r>
                <a:rPr lang="en-US" sz="4799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E828984-FBE9-4EDB-8F43-5CAEC9BC3010}"/>
                </a:ext>
              </a:extLst>
            </p:cNvPr>
            <p:cNvCxnSpPr/>
            <p:nvPr/>
          </p:nvCxnSpPr>
          <p:spPr>
            <a:xfrm>
              <a:off x="14761029" y="2434046"/>
              <a:ext cx="1058091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90E8F19-93C5-4ADF-B93E-7A755BD0FC4B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657203"/>
              <a:ext cx="406853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713E6CB-C415-4BB9-B64A-A00BEFA9C6DA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774224"/>
              <a:ext cx="674914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905678B-D177-4C67-A7D9-41235629D7AD}"/>
              </a:ext>
            </a:extLst>
          </p:cNvPr>
          <p:cNvGrpSpPr/>
          <p:nvPr/>
        </p:nvGrpSpPr>
        <p:grpSpPr>
          <a:xfrm>
            <a:off x="9828767" y="2437403"/>
            <a:ext cx="1023856" cy="1131478"/>
            <a:chOff x="14445081" y="911018"/>
            <a:chExt cx="2047978" cy="226325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340F1EE-0C1E-4AF7-8FFA-226795F12F32}"/>
                </a:ext>
              </a:extLst>
            </p:cNvPr>
            <p:cNvSpPr/>
            <p:nvPr/>
          </p:nvSpPr>
          <p:spPr>
            <a:xfrm>
              <a:off x="14445081" y="911018"/>
              <a:ext cx="2047978" cy="2263250"/>
            </a:xfrm>
            <a:prstGeom prst="roundRect">
              <a:avLst>
                <a:gd name="adj" fmla="val 13476"/>
              </a:avLst>
            </a:prstGeom>
            <a:gradFill flip="none" rotWithShape="1">
              <a:gsLst>
                <a:gs pos="0">
                  <a:schemeClr val="accent1"/>
                </a:gs>
                <a:gs pos="97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  <a:effectLst>
              <a:outerShdw blurRad="1270000" sx="102000" sy="102000" algn="ctr" rotWithShape="0">
                <a:schemeClr val="accent1">
                  <a:lumMod val="75000"/>
                  <a:alpha val="88000"/>
                </a:schemeClr>
              </a:outerShdw>
            </a:effectLst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8436A7A-A4FA-4890-A0FC-6214D7CAEFD6}"/>
                </a:ext>
              </a:extLst>
            </p:cNvPr>
            <p:cNvSpPr txBox="1"/>
            <p:nvPr/>
          </p:nvSpPr>
          <p:spPr>
            <a:xfrm>
              <a:off x="14679439" y="927086"/>
              <a:ext cx="1273591" cy="1661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28554"/>
              <a:r>
                <a:rPr lang="en-US" sz="4799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D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E60C4BF-FCDD-4F13-B97F-55754CC72E85}"/>
                </a:ext>
              </a:extLst>
            </p:cNvPr>
            <p:cNvCxnSpPr/>
            <p:nvPr/>
          </p:nvCxnSpPr>
          <p:spPr>
            <a:xfrm>
              <a:off x="14761029" y="2434046"/>
              <a:ext cx="1058091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081FD1C-6619-44E7-AE04-F04750B9969A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657203"/>
              <a:ext cx="406853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7017098-51D6-438C-838B-398A92E26EBC}"/>
                </a:ext>
              </a:extLst>
            </p:cNvPr>
            <p:cNvCxnSpPr>
              <a:cxnSpLocks/>
            </p:cNvCxnSpPr>
            <p:nvPr/>
          </p:nvCxnSpPr>
          <p:spPr>
            <a:xfrm>
              <a:off x="14761029" y="2774224"/>
              <a:ext cx="674914" cy="0"/>
            </a:xfrm>
            <a:prstGeom prst="line">
              <a:avLst/>
            </a:prstGeom>
            <a:ln w="50800" cap="rnd">
              <a:solidFill>
                <a:srgbClr val="FFF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B632150-2364-4618-A399-FBD4AA0EAF3E}"/>
              </a:ext>
            </a:extLst>
          </p:cNvPr>
          <p:cNvGrpSpPr/>
          <p:nvPr/>
        </p:nvGrpSpPr>
        <p:grpSpPr>
          <a:xfrm>
            <a:off x="4744628" y="3110008"/>
            <a:ext cx="2236589" cy="3122228"/>
            <a:chOff x="4043337" y="5095875"/>
            <a:chExt cx="2517664" cy="351460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88A5569-7E97-44F9-ABF2-D04CEA428696}"/>
                </a:ext>
              </a:extLst>
            </p:cNvPr>
            <p:cNvSpPr/>
            <p:nvPr/>
          </p:nvSpPr>
          <p:spPr>
            <a:xfrm>
              <a:off x="6307156" y="5297399"/>
              <a:ext cx="85725" cy="114300"/>
            </a:xfrm>
            <a:custGeom>
              <a:avLst/>
              <a:gdLst>
                <a:gd name="connsiteX0" fmla="*/ 45741 w 85725"/>
                <a:gd name="connsiteY0" fmla="*/ 0 h 114300"/>
                <a:gd name="connsiteX1" fmla="*/ 90773 w 85725"/>
                <a:gd name="connsiteY1" fmla="*/ 20165 h 114300"/>
                <a:gd name="connsiteX2" fmla="*/ 45032 w 85725"/>
                <a:gd name="connsiteY2" fmla="*/ 122313 h 114300"/>
                <a:gd name="connsiteX3" fmla="*/ 0 w 85725"/>
                <a:gd name="connsiteY3" fmla="*/ 10214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14300">
                  <a:moveTo>
                    <a:pt x="45741" y="0"/>
                  </a:moveTo>
                  <a:lnTo>
                    <a:pt x="90773" y="20165"/>
                  </a:lnTo>
                  <a:lnTo>
                    <a:pt x="45032" y="122313"/>
                  </a:lnTo>
                  <a:lnTo>
                    <a:pt x="0" y="102148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DB54EC3-A0E3-435F-A79C-1A874B97FC35}"/>
                </a:ext>
              </a:extLst>
            </p:cNvPr>
            <p:cNvSpPr/>
            <p:nvPr/>
          </p:nvSpPr>
          <p:spPr>
            <a:xfrm>
              <a:off x="6209226" y="7995044"/>
              <a:ext cx="66675" cy="152400"/>
            </a:xfrm>
            <a:custGeom>
              <a:avLst/>
              <a:gdLst>
                <a:gd name="connsiteX0" fmla="*/ 60434 w 66675"/>
                <a:gd name="connsiteY0" fmla="*/ 158074 h 152400"/>
                <a:gd name="connsiteX1" fmla="*/ 0 w 66675"/>
                <a:gd name="connsiteY1" fmla="*/ 153840 h 152400"/>
                <a:gd name="connsiteX2" fmla="*/ 10779 w 66675"/>
                <a:gd name="connsiteY2" fmla="*/ 0 h 152400"/>
                <a:gd name="connsiteX3" fmla="*/ 71213 w 66675"/>
                <a:gd name="connsiteY3" fmla="*/ 423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52400">
                  <a:moveTo>
                    <a:pt x="60434" y="158074"/>
                  </a:moveTo>
                  <a:lnTo>
                    <a:pt x="0" y="153840"/>
                  </a:lnTo>
                  <a:lnTo>
                    <a:pt x="10779" y="0"/>
                  </a:lnTo>
                  <a:lnTo>
                    <a:pt x="71213" y="4234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64CBAA1-942D-4AF6-9E4B-7ADF636ACE86}"/>
                </a:ext>
              </a:extLst>
            </p:cNvPr>
            <p:cNvSpPr/>
            <p:nvPr/>
          </p:nvSpPr>
          <p:spPr>
            <a:xfrm>
              <a:off x="6142262" y="8120063"/>
              <a:ext cx="361950" cy="171450"/>
            </a:xfrm>
            <a:custGeom>
              <a:avLst/>
              <a:gdLst>
                <a:gd name="connsiteX0" fmla="*/ 151944 w 361950"/>
                <a:gd name="connsiteY0" fmla="*/ 35052 h 171450"/>
                <a:gd name="connsiteX1" fmla="*/ 228049 w 361950"/>
                <a:gd name="connsiteY1" fmla="*/ 76486 h 171450"/>
                <a:gd name="connsiteX2" fmla="*/ 336919 w 361950"/>
                <a:gd name="connsiteY2" fmla="*/ 95821 h 171450"/>
                <a:gd name="connsiteX3" fmla="*/ 335872 w 361950"/>
                <a:gd name="connsiteY3" fmla="*/ 165259 h 171450"/>
                <a:gd name="connsiteX4" fmla="*/ 3640 w 361950"/>
                <a:gd name="connsiteY4" fmla="*/ 152876 h 171450"/>
                <a:gd name="connsiteX5" fmla="*/ 41359 w 361950"/>
                <a:gd name="connsiteY5" fmla="*/ 41243 h 171450"/>
                <a:gd name="connsiteX6" fmla="*/ 53170 w 361950"/>
                <a:gd name="connsiteY6" fmla="*/ 0 h 171450"/>
                <a:gd name="connsiteX7" fmla="*/ 152896 w 361950"/>
                <a:gd name="connsiteY7" fmla="*/ 6953 h 171450"/>
                <a:gd name="connsiteX8" fmla="*/ 151944 w 361950"/>
                <a:gd name="connsiteY8" fmla="*/ 3505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950" h="171450">
                  <a:moveTo>
                    <a:pt x="151944" y="35052"/>
                  </a:moveTo>
                  <a:cubicBezTo>
                    <a:pt x="151944" y="35052"/>
                    <a:pt x="187758" y="63055"/>
                    <a:pt x="228049" y="76486"/>
                  </a:cubicBezTo>
                  <a:cubicBezTo>
                    <a:pt x="268339" y="89916"/>
                    <a:pt x="294533" y="80296"/>
                    <a:pt x="336919" y="95821"/>
                  </a:cubicBezTo>
                  <a:cubicBezTo>
                    <a:pt x="379306" y="111347"/>
                    <a:pt x="378163" y="165259"/>
                    <a:pt x="335872" y="165259"/>
                  </a:cubicBezTo>
                  <a:cubicBezTo>
                    <a:pt x="293485" y="165259"/>
                    <a:pt x="12974" y="191453"/>
                    <a:pt x="3640" y="152876"/>
                  </a:cubicBezTo>
                  <a:cubicBezTo>
                    <a:pt x="-12934" y="84201"/>
                    <a:pt x="31929" y="70390"/>
                    <a:pt x="41359" y="41243"/>
                  </a:cubicBezTo>
                  <a:cubicBezTo>
                    <a:pt x="50693" y="12002"/>
                    <a:pt x="53170" y="0"/>
                    <a:pt x="53170" y="0"/>
                  </a:cubicBezTo>
                  <a:lnTo>
                    <a:pt x="152896" y="6953"/>
                  </a:lnTo>
                  <a:lnTo>
                    <a:pt x="151944" y="35052"/>
                  </a:lnTo>
                  <a:close/>
                </a:path>
              </a:pathLst>
            </a:custGeom>
            <a:solidFill>
              <a:srgbClr val="00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C024F77-4B69-4241-BE1F-AFDA5AE57B61}"/>
                </a:ext>
              </a:extLst>
            </p:cNvPr>
            <p:cNvSpPr/>
            <p:nvPr/>
          </p:nvSpPr>
          <p:spPr>
            <a:xfrm>
              <a:off x="4351201" y="6572155"/>
              <a:ext cx="2209800" cy="1466850"/>
            </a:xfrm>
            <a:custGeom>
              <a:avLst/>
              <a:gdLst>
                <a:gd name="connsiteX0" fmla="*/ 2214943 w 2209800"/>
                <a:gd name="connsiteY0" fmla="*/ 296037 h 1466850"/>
                <a:gd name="connsiteX1" fmla="*/ 2210562 w 2209800"/>
                <a:gd name="connsiteY1" fmla="*/ 347091 h 1466850"/>
                <a:gd name="connsiteX2" fmla="*/ 2032159 w 2209800"/>
                <a:gd name="connsiteY2" fmla="*/ 1380553 h 1466850"/>
                <a:gd name="connsiteX3" fmla="*/ 1921764 w 2209800"/>
                <a:gd name="connsiteY3" fmla="*/ 1473518 h 1466850"/>
                <a:gd name="connsiteX4" fmla="*/ 1873663 w 2209800"/>
                <a:gd name="connsiteY4" fmla="*/ 1473518 h 1466850"/>
                <a:gd name="connsiteX5" fmla="*/ 1763268 w 2209800"/>
                <a:gd name="connsiteY5" fmla="*/ 1380553 h 1466850"/>
                <a:gd name="connsiteX6" fmla="*/ 1738217 w 2209800"/>
                <a:gd name="connsiteY6" fmla="*/ 1318260 h 1466850"/>
                <a:gd name="connsiteX7" fmla="*/ 1673162 w 2209800"/>
                <a:gd name="connsiteY7" fmla="*/ 858679 h 1466850"/>
                <a:gd name="connsiteX8" fmla="*/ 270415 w 2209800"/>
                <a:gd name="connsiteY8" fmla="*/ 1404747 h 1466850"/>
                <a:gd name="connsiteX9" fmla="*/ 0 w 2209800"/>
                <a:gd name="connsiteY9" fmla="*/ 710184 h 1466850"/>
                <a:gd name="connsiteX10" fmla="*/ 1543812 w 2209800"/>
                <a:gd name="connsiteY10" fmla="*/ 109252 h 1466850"/>
                <a:gd name="connsiteX11" fmla="*/ 1737836 w 2209800"/>
                <a:gd name="connsiteY11" fmla="*/ 33814 h 1466850"/>
                <a:gd name="connsiteX12" fmla="*/ 1918049 w 2209800"/>
                <a:gd name="connsiteY12" fmla="*/ 0 h 1466850"/>
                <a:gd name="connsiteX13" fmla="*/ 2214943 w 2209800"/>
                <a:gd name="connsiteY13" fmla="*/ 296037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9800" h="1466850">
                  <a:moveTo>
                    <a:pt x="2214943" y="296037"/>
                  </a:moveTo>
                  <a:cubicBezTo>
                    <a:pt x="2214943" y="312801"/>
                    <a:pt x="2213515" y="329851"/>
                    <a:pt x="2210562" y="347091"/>
                  </a:cubicBezTo>
                  <a:lnTo>
                    <a:pt x="2032159" y="1380553"/>
                  </a:lnTo>
                  <a:cubicBezTo>
                    <a:pt x="2022920" y="1434275"/>
                    <a:pt x="1976247" y="1473518"/>
                    <a:pt x="1921764" y="1473518"/>
                  </a:cubicBezTo>
                  <a:lnTo>
                    <a:pt x="1873663" y="1473518"/>
                  </a:lnTo>
                  <a:cubicBezTo>
                    <a:pt x="1819180" y="1473518"/>
                    <a:pt x="1772507" y="1434275"/>
                    <a:pt x="1763268" y="1380553"/>
                  </a:cubicBezTo>
                  <a:cubicBezTo>
                    <a:pt x="1754600" y="1359599"/>
                    <a:pt x="1746218" y="1338739"/>
                    <a:pt x="1738217" y="1318260"/>
                  </a:cubicBezTo>
                  <a:cubicBezTo>
                    <a:pt x="1663065" y="1125474"/>
                    <a:pt x="1623536" y="959072"/>
                    <a:pt x="1673162" y="858679"/>
                  </a:cubicBezTo>
                  <a:lnTo>
                    <a:pt x="270415" y="1404747"/>
                  </a:lnTo>
                  <a:lnTo>
                    <a:pt x="0" y="710184"/>
                  </a:lnTo>
                  <a:lnTo>
                    <a:pt x="1543812" y="109252"/>
                  </a:lnTo>
                  <a:lnTo>
                    <a:pt x="1737836" y="33814"/>
                  </a:lnTo>
                  <a:cubicBezTo>
                    <a:pt x="1795272" y="11430"/>
                    <a:pt x="1856423" y="0"/>
                    <a:pt x="1918049" y="0"/>
                  </a:cubicBezTo>
                  <a:cubicBezTo>
                    <a:pt x="2084737" y="-95"/>
                    <a:pt x="2214943" y="135731"/>
                    <a:pt x="2214943" y="296037"/>
                  </a:cubicBezTo>
                  <a:close/>
                </a:path>
              </a:pathLst>
            </a:custGeom>
            <a:solidFill>
              <a:srgbClr val="100C8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B2F463F-0945-40D2-841F-42166EDE22C4}"/>
                </a:ext>
              </a:extLst>
            </p:cNvPr>
            <p:cNvSpPr/>
            <p:nvPr/>
          </p:nvSpPr>
          <p:spPr>
            <a:xfrm>
              <a:off x="6176000" y="6571964"/>
              <a:ext cx="9525" cy="9525"/>
            </a:xfrm>
            <a:custGeom>
              <a:avLst/>
              <a:gdLst>
                <a:gd name="connsiteX0" fmla="*/ 191 w 0"/>
                <a:gd name="connsiteY0" fmla="*/ 0 h 0"/>
                <a:gd name="connsiteX1" fmla="*/ 191 w 0"/>
                <a:gd name="connsiteY1" fmla="*/ 95 h 0"/>
                <a:gd name="connsiteX2" fmla="*/ 0 w 0"/>
                <a:gd name="connsiteY2" fmla="*/ 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191" y="0"/>
                  </a:moveTo>
                  <a:lnTo>
                    <a:pt x="191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808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ABE23C9-B221-4540-A6CA-46292271AFDF}"/>
                </a:ext>
              </a:extLst>
            </p:cNvPr>
            <p:cNvSpPr/>
            <p:nvPr/>
          </p:nvSpPr>
          <p:spPr>
            <a:xfrm>
              <a:off x="4185932" y="8298745"/>
              <a:ext cx="152400" cy="66675"/>
            </a:xfrm>
            <a:custGeom>
              <a:avLst/>
              <a:gdLst>
                <a:gd name="connsiteX0" fmla="*/ 2502 w 152400"/>
                <a:gd name="connsiteY0" fmla="*/ 66893 h 66675"/>
                <a:gd name="connsiteX1" fmla="*/ 0 w 152400"/>
                <a:gd name="connsiteY1" fmla="*/ 6369 h 66675"/>
                <a:gd name="connsiteX2" fmla="*/ 154071 w 152400"/>
                <a:gd name="connsiteY2" fmla="*/ 0 h 66675"/>
                <a:gd name="connsiteX3" fmla="*/ 156573 w 152400"/>
                <a:gd name="connsiteY3" fmla="*/ 6052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66675">
                  <a:moveTo>
                    <a:pt x="2502" y="66893"/>
                  </a:moveTo>
                  <a:lnTo>
                    <a:pt x="0" y="6369"/>
                  </a:lnTo>
                  <a:lnTo>
                    <a:pt x="154071" y="0"/>
                  </a:lnTo>
                  <a:lnTo>
                    <a:pt x="156573" y="60524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D0F7B9E-15E5-4291-B4E2-02B395D6F070}"/>
                </a:ext>
              </a:extLst>
            </p:cNvPr>
            <p:cNvSpPr/>
            <p:nvPr/>
          </p:nvSpPr>
          <p:spPr>
            <a:xfrm>
              <a:off x="4043337" y="8248528"/>
              <a:ext cx="171450" cy="361950"/>
            </a:xfrm>
            <a:custGeom>
              <a:avLst/>
              <a:gdLst>
                <a:gd name="connsiteX0" fmla="*/ 146034 w 171450"/>
                <a:gd name="connsiteY0" fmla="*/ 141663 h 361950"/>
                <a:gd name="connsiteX1" fmla="*/ 113363 w 171450"/>
                <a:gd name="connsiteY1" fmla="*/ 221864 h 361950"/>
                <a:gd name="connsiteX2" fmla="*/ 106315 w 171450"/>
                <a:gd name="connsiteY2" fmla="*/ 332163 h 361950"/>
                <a:gd name="connsiteX3" fmla="*/ 37163 w 171450"/>
                <a:gd name="connsiteY3" fmla="*/ 338831 h 361950"/>
                <a:gd name="connsiteX4" fmla="*/ 12589 w 171450"/>
                <a:gd name="connsiteY4" fmla="*/ 7266 h 361950"/>
                <a:gd name="connsiteX5" fmla="*/ 127746 w 171450"/>
                <a:gd name="connsiteY5" fmla="*/ 32317 h 361950"/>
                <a:gd name="connsiteX6" fmla="*/ 170037 w 171450"/>
                <a:gd name="connsiteY6" fmla="*/ 39556 h 361950"/>
                <a:gd name="connsiteX7" fmla="*/ 174133 w 171450"/>
                <a:gd name="connsiteY7" fmla="*/ 139378 h 361950"/>
                <a:gd name="connsiteX8" fmla="*/ 146034 w 171450"/>
                <a:gd name="connsiteY8" fmla="*/ 14166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361950">
                  <a:moveTo>
                    <a:pt x="146034" y="141663"/>
                  </a:moveTo>
                  <a:cubicBezTo>
                    <a:pt x="146034" y="141663"/>
                    <a:pt x="122221" y="180335"/>
                    <a:pt x="113363" y="221864"/>
                  </a:cubicBezTo>
                  <a:cubicBezTo>
                    <a:pt x="104505" y="263393"/>
                    <a:pt x="116887" y="288349"/>
                    <a:pt x="106315" y="332163"/>
                  </a:cubicBezTo>
                  <a:cubicBezTo>
                    <a:pt x="95647" y="375979"/>
                    <a:pt x="41926" y="380932"/>
                    <a:pt x="37163" y="338831"/>
                  </a:cubicBezTo>
                  <a:cubicBezTo>
                    <a:pt x="32401" y="296731"/>
                    <a:pt x="-24749" y="20887"/>
                    <a:pt x="12589" y="7266"/>
                  </a:cubicBezTo>
                  <a:cubicBezTo>
                    <a:pt x="78978" y="-16832"/>
                    <a:pt x="97647" y="26221"/>
                    <a:pt x="127746" y="32317"/>
                  </a:cubicBezTo>
                  <a:cubicBezTo>
                    <a:pt x="157845" y="38413"/>
                    <a:pt x="170037" y="39556"/>
                    <a:pt x="170037" y="39556"/>
                  </a:cubicBezTo>
                  <a:lnTo>
                    <a:pt x="174133" y="139378"/>
                  </a:lnTo>
                  <a:lnTo>
                    <a:pt x="146034" y="141663"/>
                  </a:lnTo>
                  <a:close/>
                </a:path>
              </a:pathLst>
            </a:custGeom>
            <a:solidFill>
              <a:srgbClr val="00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B969FF8-88CF-4A4D-8634-3DB314249BDA}"/>
                </a:ext>
              </a:extLst>
            </p:cNvPr>
            <p:cNvSpPr/>
            <p:nvPr/>
          </p:nvSpPr>
          <p:spPr>
            <a:xfrm>
              <a:off x="4180542" y="7074404"/>
              <a:ext cx="1876425" cy="1428750"/>
            </a:xfrm>
            <a:custGeom>
              <a:avLst/>
              <a:gdLst>
                <a:gd name="connsiteX0" fmla="*/ 1494824 w 1876425"/>
                <a:gd name="connsiteY0" fmla="*/ 1435327 h 1428750"/>
                <a:gd name="connsiteX1" fmla="*/ 196472 w 1876425"/>
                <a:gd name="connsiteY1" fmla="*/ 1360174 h 1428750"/>
                <a:gd name="connsiteX2" fmla="*/ 119700 w 1876425"/>
                <a:gd name="connsiteY2" fmla="*/ 1285213 h 1428750"/>
                <a:gd name="connsiteX3" fmla="*/ 115128 w 1876425"/>
                <a:gd name="connsiteY3" fmla="*/ 1229968 h 1428750"/>
                <a:gd name="connsiteX4" fmla="*/ 179803 w 1876425"/>
                <a:gd name="connsiteY4" fmla="*/ 1143386 h 1428750"/>
                <a:gd name="connsiteX5" fmla="*/ 724538 w 1876425"/>
                <a:gd name="connsiteY5" fmla="*/ 1028323 h 1428750"/>
                <a:gd name="connsiteX6" fmla="*/ 311057 w 1876425"/>
                <a:gd name="connsiteY6" fmla="*/ 847825 h 1428750"/>
                <a:gd name="connsiteX7" fmla="*/ 25688 w 1876425"/>
                <a:gd name="connsiteY7" fmla="*/ 211840 h 1428750"/>
                <a:gd name="connsiteX8" fmla="*/ 94840 w 1876425"/>
                <a:gd name="connsiteY8" fmla="*/ 100 h 1428750"/>
                <a:gd name="connsiteX9" fmla="*/ 94840 w 1876425"/>
                <a:gd name="connsiteY9" fmla="*/ 4 h 1428750"/>
                <a:gd name="connsiteX10" fmla="*/ 1254128 w 1876425"/>
                <a:gd name="connsiteY10" fmla="*/ 379766 h 1428750"/>
                <a:gd name="connsiteX11" fmla="*/ 1616364 w 1876425"/>
                <a:gd name="connsiteY11" fmla="*/ 594269 h 1428750"/>
                <a:gd name="connsiteX12" fmla="*/ 1878015 w 1876425"/>
                <a:gd name="connsiteY12" fmla="*/ 1037468 h 1428750"/>
                <a:gd name="connsiteX13" fmla="*/ 1878396 w 1876425"/>
                <a:gd name="connsiteY13" fmla="*/ 1042706 h 1428750"/>
                <a:gd name="connsiteX14" fmla="*/ 1494824 w 1876425"/>
                <a:gd name="connsiteY14" fmla="*/ 1435327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76425" h="1428750">
                  <a:moveTo>
                    <a:pt x="1494824" y="1435327"/>
                  </a:moveTo>
                  <a:lnTo>
                    <a:pt x="196472" y="1360174"/>
                  </a:lnTo>
                  <a:cubicBezTo>
                    <a:pt x="155800" y="1357888"/>
                    <a:pt x="123034" y="1325789"/>
                    <a:pt x="119700" y="1285213"/>
                  </a:cubicBezTo>
                  <a:lnTo>
                    <a:pt x="115128" y="1229968"/>
                  </a:lnTo>
                  <a:cubicBezTo>
                    <a:pt x="111794" y="1188915"/>
                    <a:pt x="139512" y="1151863"/>
                    <a:pt x="179803" y="1143386"/>
                  </a:cubicBezTo>
                  <a:cubicBezTo>
                    <a:pt x="375256" y="1051660"/>
                    <a:pt x="560327" y="999844"/>
                    <a:pt x="724538" y="1028323"/>
                  </a:cubicBezTo>
                  <a:lnTo>
                    <a:pt x="311057" y="847825"/>
                  </a:lnTo>
                  <a:cubicBezTo>
                    <a:pt x="66360" y="740954"/>
                    <a:pt x="-57179" y="465681"/>
                    <a:pt x="25688" y="211840"/>
                  </a:cubicBezTo>
                  <a:lnTo>
                    <a:pt x="94840" y="100"/>
                  </a:lnTo>
                  <a:lnTo>
                    <a:pt x="94840" y="4"/>
                  </a:lnTo>
                  <a:cubicBezTo>
                    <a:pt x="438788" y="-1043"/>
                    <a:pt x="892749" y="186123"/>
                    <a:pt x="1254128" y="379766"/>
                  </a:cubicBezTo>
                  <a:cubicBezTo>
                    <a:pt x="1392145" y="453680"/>
                    <a:pt x="1516637" y="528547"/>
                    <a:pt x="1616364" y="594269"/>
                  </a:cubicBezTo>
                  <a:cubicBezTo>
                    <a:pt x="1767144" y="693710"/>
                    <a:pt x="1863347" y="857445"/>
                    <a:pt x="1878015" y="1037468"/>
                  </a:cubicBezTo>
                  <a:lnTo>
                    <a:pt x="1878396" y="1042706"/>
                  </a:lnTo>
                  <a:cubicBezTo>
                    <a:pt x="1896208" y="1262829"/>
                    <a:pt x="1715328" y="1447995"/>
                    <a:pt x="1494824" y="1435327"/>
                  </a:cubicBezTo>
                  <a:close/>
                </a:path>
              </a:pathLst>
            </a:custGeom>
            <a:solidFill>
              <a:srgbClr val="0808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84A267-682E-4CDA-AB9A-770FAEC7BE93}"/>
                </a:ext>
              </a:extLst>
            </p:cNvPr>
            <p:cNvSpPr/>
            <p:nvPr/>
          </p:nvSpPr>
          <p:spPr>
            <a:xfrm>
              <a:off x="4275382" y="5834444"/>
              <a:ext cx="1209675" cy="1628775"/>
            </a:xfrm>
            <a:custGeom>
              <a:avLst/>
              <a:gdLst>
                <a:gd name="connsiteX0" fmla="*/ 1215771 w 1209675"/>
                <a:gd name="connsiteY0" fmla="*/ 1334453 h 1628775"/>
                <a:gd name="connsiteX1" fmla="*/ 1159288 w 1209675"/>
                <a:gd name="connsiteY1" fmla="*/ 1619631 h 1628775"/>
                <a:gd name="connsiteX2" fmla="*/ 1159193 w 1209675"/>
                <a:gd name="connsiteY2" fmla="*/ 1619631 h 1628775"/>
                <a:gd name="connsiteX3" fmla="*/ 1052417 w 1209675"/>
                <a:gd name="connsiteY3" fmla="*/ 1632014 h 1628775"/>
                <a:gd name="connsiteX4" fmla="*/ 645319 w 1209675"/>
                <a:gd name="connsiteY4" fmla="*/ 1602962 h 1628775"/>
                <a:gd name="connsiteX5" fmla="*/ 0 w 1209675"/>
                <a:gd name="connsiteY5" fmla="*/ 1239965 h 1628775"/>
                <a:gd name="connsiteX6" fmla="*/ 191643 w 1209675"/>
                <a:gd name="connsiteY6" fmla="*/ 329660 h 1628775"/>
                <a:gd name="connsiteX7" fmla="*/ 597980 w 1209675"/>
                <a:gd name="connsiteY7" fmla="*/ 0 h 1628775"/>
                <a:gd name="connsiteX8" fmla="*/ 859631 w 1209675"/>
                <a:gd name="connsiteY8" fmla="*/ 92773 h 1628775"/>
                <a:gd name="connsiteX9" fmla="*/ 1004316 w 1209675"/>
                <a:gd name="connsiteY9" fmla="*/ 329660 h 1628775"/>
                <a:gd name="connsiteX10" fmla="*/ 1042988 w 1209675"/>
                <a:gd name="connsiteY10" fmla="*/ 458248 h 1628775"/>
                <a:gd name="connsiteX11" fmla="*/ 1215771 w 1209675"/>
                <a:gd name="connsiteY11" fmla="*/ 1334453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9675" h="1628775">
                  <a:moveTo>
                    <a:pt x="1215771" y="1334453"/>
                  </a:moveTo>
                  <a:cubicBezTo>
                    <a:pt x="1211199" y="1450848"/>
                    <a:pt x="1193197" y="1545622"/>
                    <a:pt x="1159288" y="1619631"/>
                  </a:cubicBezTo>
                  <a:cubicBezTo>
                    <a:pt x="1159288" y="1619631"/>
                    <a:pt x="1159288" y="1619631"/>
                    <a:pt x="1159193" y="1619631"/>
                  </a:cubicBezTo>
                  <a:cubicBezTo>
                    <a:pt x="1157288" y="1620107"/>
                    <a:pt x="1119378" y="1627823"/>
                    <a:pt x="1052417" y="1632014"/>
                  </a:cubicBezTo>
                  <a:cubicBezTo>
                    <a:pt x="963073" y="1637538"/>
                    <a:pt x="822103" y="1636586"/>
                    <a:pt x="645319" y="1602962"/>
                  </a:cubicBezTo>
                  <a:cubicBezTo>
                    <a:pt x="332327" y="1543431"/>
                    <a:pt x="0" y="1239965"/>
                    <a:pt x="0" y="1239965"/>
                  </a:cubicBezTo>
                  <a:lnTo>
                    <a:pt x="191643" y="329660"/>
                  </a:lnTo>
                  <a:cubicBezTo>
                    <a:pt x="232029" y="137541"/>
                    <a:pt x="401574" y="0"/>
                    <a:pt x="597980" y="0"/>
                  </a:cubicBezTo>
                  <a:cubicBezTo>
                    <a:pt x="696182" y="0"/>
                    <a:pt x="787622" y="34385"/>
                    <a:pt x="859631" y="92773"/>
                  </a:cubicBezTo>
                  <a:cubicBezTo>
                    <a:pt x="931640" y="151162"/>
                    <a:pt x="984123" y="233553"/>
                    <a:pt x="1004316" y="329660"/>
                  </a:cubicBezTo>
                  <a:cubicBezTo>
                    <a:pt x="1004316" y="329660"/>
                    <a:pt x="1020128" y="379476"/>
                    <a:pt x="1042988" y="458248"/>
                  </a:cubicBezTo>
                  <a:cubicBezTo>
                    <a:pt x="1106234" y="675989"/>
                    <a:pt x="1224343" y="1114997"/>
                    <a:pt x="1215771" y="1334453"/>
                  </a:cubicBezTo>
                  <a:close/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9439A4-A486-4A74-8A38-C81EFDB6AC88}"/>
                </a:ext>
              </a:extLst>
            </p:cNvPr>
            <p:cNvSpPr/>
            <p:nvPr/>
          </p:nvSpPr>
          <p:spPr>
            <a:xfrm>
              <a:off x="5434574" y="7454075"/>
              <a:ext cx="9525" cy="9525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  <a:gd name="connsiteX3" fmla="*/ 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95"/>
                    <a:pt x="0" y="9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7D8EB1E-2194-4B85-A69F-BBAE97389506}"/>
                </a:ext>
              </a:extLst>
            </p:cNvPr>
            <p:cNvSpPr/>
            <p:nvPr/>
          </p:nvSpPr>
          <p:spPr>
            <a:xfrm>
              <a:off x="4751727" y="5682901"/>
              <a:ext cx="266700" cy="257175"/>
            </a:xfrm>
            <a:custGeom>
              <a:avLst/>
              <a:gdLst>
                <a:gd name="connsiteX0" fmla="*/ 265557 w 266700"/>
                <a:gd name="connsiteY0" fmla="*/ 186309 h 257175"/>
                <a:gd name="connsiteX1" fmla="*/ 228505 w 266700"/>
                <a:gd name="connsiteY1" fmla="*/ 113443 h 257175"/>
                <a:gd name="connsiteX2" fmla="*/ 226409 w 266700"/>
                <a:gd name="connsiteY2" fmla="*/ 84963 h 257175"/>
                <a:gd name="connsiteX3" fmla="*/ 106394 w 266700"/>
                <a:gd name="connsiteY3" fmla="*/ 16859 h 257175"/>
                <a:gd name="connsiteX4" fmla="*/ 85058 w 266700"/>
                <a:gd name="connsiteY4" fmla="*/ 10382 h 257175"/>
                <a:gd name="connsiteX5" fmla="*/ 78295 w 266700"/>
                <a:gd name="connsiteY5" fmla="*/ 6191 h 257175"/>
                <a:gd name="connsiteX6" fmla="*/ 78200 w 266700"/>
                <a:gd name="connsiteY6" fmla="*/ 6096 h 257175"/>
                <a:gd name="connsiteX7" fmla="*/ 69532 w 266700"/>
                <a:gd name="connsiteY7" fmla="*/ 0 h 257175"/>
                <a:gd name="connsiteX8" fmla="*/ 68675 w 266700"/>
                <a:gd name="connsiteY8" fmla="*/ 72295 h 257175"/>
                <a:gd name="connsiteX9" fmla="*/ 64675 w 266700"/>
                <a:gd name="connsiteY9" fmla="*/ 100774 h 257175"/>
                <a:gd name="connsiteX10" fmla="*/ 0 w 266700"/>
                <a:gd name="connsiteY10" fmla="*/ 263747 h 257175"/>
                <a:gd name="connsiteX11" fmla="*/ 241363 w 266700"/>
                <a:gd name="connsiteY11" fmla="*/ 232791 h 257175"/>
                <a:gd name="connsiteX12" fmla="*/ 265557 w 266700"/>
                <a:gd name="connsiteY12" fmla="*/ 18630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0" h="257175">
                  <a:moveTo>
                    <a:pt x="265557" y="186309"/>
                  </a:moveTo>
                  <a:lnTo>
                    <a:pt x="228505" y="113443"/>
                  </a:lnTo>
                  <a:lnTo>
                    <a:pt x="226409" y="84963"/>
                  </a:lnTo>
                  <a:cubicBezTo>
                    <a:pt x="227552" y="84963"/>
                    <a:pt x="141351" y="32004"/>
                    <a:pt x="106394" y="16859"/>
                  </a:cubicBezTo>
                  <a:cubicBezTo>
                    <a:pt x="99346" y="16383"/>
                    <a:pt x="91916" y="14288"/>
                    <a:pt x="85058" y="10382"/>
                  </a:cubicBezTo>
                  <a:cubicBezTo>
                    <a:pt x="82772" y="9049"/>
                    <a:pt x="80486" y="7715"/>
                    <a:pt x="78295" y="6191"/>
                  </a:cubicBezTo>
                  <a:cubicBezTo>
                    <a:pt x="78200" y="6096"/>
                    <a:pt x="78200" y="6096"/>
                    <a:pt x="78200" y="6096"/>
                  </a:cubicBezTo>
                  <a:cubicBezTo>
                    <a:pt x="75247" y="4191"/>
                    <a:pt x="72295" y="2095"/>
                    <a:pt x="69532" y="0"/>
                  </a:cubicBezTo>
                  <a:lnTo>
                    <a:pt x="68675" y="72295"/>
                  </a:lnTo>
                  <a:cubicBezTo>
                    <a:pt x="68580" y="82010"/>
                    <a:pt x="67246" y="91440"/>
                    <a:pt x="64675" y="100774"/>
                  </a:cubicBezTo>
                  <a:cubicBezTo>
                    <a:pt x="57721" y="124968"/>
                    <a:pt x="6858" y="253174"/>
                    <a:pt x="0" y="263747"/>
                  </a:cubicBezTo>
                  <a:cubicBezTo>
                    <a:pt x="0" y="263747"/>
                    <a:pt x="156019" y="244412"/>
                    <a:pt x="241363" y="232791"/>
                  </a:cubicBezTo>
                  <a:cubicBezTo>
                    <a:pt x="263176" y="229743"/>
                    <a:pt x="275558" y="206026"/>
                    <a:pt x="265557" y="186309"/>
                  </a:cubicBezTo>
                  <a:close/>
                </a:path>
              </a:pathLst>
            </a:custGeom>
            <a:solidFill>
              <a:srgbClr val="F29E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3607CC6-193E-46B8-A414-D039EC34BF70}"/>
                </a:ext>
              </a:extLst>
            </p:cNvPr>
            <p:cNvSpPr/>
            <p:nvPr/>
          </p:nvSpPr>
          <p:spPr>
            <a:xfrm>
              <a:off x="4707436" y="5452872"/>
              <a:ext cx="342900" cy="314325"/>
            </a:xfrm>
            <a:custGeom>
              <a:avLst/>
              <a:gdLst>
                <a:gd name="connsiteX0" fmla="*/ 81820 w 342900"/>
                <a:gd name="connsiteY0" fmla="*/ 287750 h 314325"/>
                <a:gd name="connsiteX1" fmla="*/ 92392 w 342900"/>
                <a:gd name="connsiteY1" fmla="*/ 289370 h 314325"/>
                <a:gd name="connsiteX2" fmla="*/ 92488 w 342900"/>
                <a:gd name="connsiteY2" fmla="*/ 289370 h 314325"/>
                <a:gd name="connsiteX3" fmla="*/ 100394 w 342900"/>
                <a:gd name="connsiteY3" fmla="*/ 290036 h 314325"/>
                <a:gd name="connsiteX4" fmla="*/ 122301 w 342900"/>
                <a:gd name="connsiteY4" fmla="*/ 286226 h 314325"/>
                <a:gd name="connsiteX5" fmla="*/ 270034 w 342900"/>
                <a:gd name="connsiteY5" fmla="*/ 321850 h 314325"/>
                <a:gd name="connsiteX6" fmla="*/ 271748 w 342900"/>
                <a:gd name="connsiteY6" fmla="*/ 321945 h 314325"/>
                <a:gd name="connsiteX7" fmla="*/ 334994 w 342900"/>
                <a:gd name="connsiteY7" fmla="*/ 235363 h 314325"/>
                <a:gd name="connsiteX8" fmla="*/ 324803 w 342900"/>
                <a:gd name="connsiteY8" fmla="*/ 162020 h 314325"/>
                <a:gd name="connsiteX9" fmla="*/ 324612 w 342900"/>
                <a:gd name="connsiteY9" fmla="*/ 161735 h 314325"/>
                <a:gd name="connsiteX10" fmla="*/ 321945 w 342900"/>
                <a:gd name="connsiteY10" fmla="*/ 156401 h 314325"/>
                <a:gd name="connsiteX11" fmla="*/ 321850 w 342900"/>
                <a:gd name="connsiteY11" fmla="*/ 156210 h 314325"/>
                <a:gd name="connsiteX12" fmla="*/ 324612 w 342900"/>
                <a:gd name="connsiteY12" fmla="*/ 148304 h 314325"/>
                <a:gd name="connsiteX13" fmla="*/ 349758 w 342900"/>
                <a:gd name="connsiteY13" fmla="*/ 136112 h 314325"/>
                <a:gd name="connsiteX14" fmla="*/ 350044 w 342900"/>
                <a:gd name="connsiteY14" fmla="*/ 132683 h 314325"/>
                <a:gd name="connsiteX15" fmla="*/ 291655 w 342900"/>
                <a:gd name="connsiteY15" fmla="*/ 94202 h 314325"/>
                <a:gd name="connsiteX16" fmla="*/ 283273 w 342900"/>
                <a:gd name="connsiteY16" fmla="*/ 88678 h 314325"/>
                <a:gd name="connsiteX17" fmla="*/ 255365 w 342900"/>
                <a:gd name="connsiteY17" fmla="*/ 22765 h 314325"/>
                <a:gd name="connsiteX18" fmla="*/ 245745 w 342900"/>
                <a:gd name="connsiteY18" fmla="*/ 0 h 314325"/>
                <a:gd name="connsiteX19" fmla="*/ 0 w 342900"/>
                <a:gd name="connsiteY19" fmla="*/ 119539 h 314325"/>
                <a:gd name="connsiteX20" fmla="*/ 81820 w 342900"/>
                <a:gd name="connsiteY20" fmla="*/ 287750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2900" h="314325">
                  <a:moveTo>
                    <a:pt x="81820" y="287750"/>
                  </a:moveTo>
                  <a:cubicBezTo>
                    <a:pt x="85249" y="288417"/>
                    <a:pt x="88773" y="288989"/>
                    <a:pt x="92392" y="289370"/>
                  </a:cubicBezTo>
                  <a:cubicBezTo>
                    <a:pt x="92392" y="289370"/>
                    <a:pt x="92392" y="289370"/>
                    <a:pt x="92488" y="289370"/>
                  </a:cubicBezTo>
                  <a:cubicBezTo>
                    <a:pt x="95155" y="289655"/>
                    <a:pt x="97727" y="289846"/>
                    <a:pt x="100394" y="290036"/>
                  </a:cubicBezTo>
                  <a:cubicBezTo>
                    <a:pt x="108299" y="290513"/>
                    <a:pt x="115824" y="289084"/>
                    <a:pt x="122301" y="286226"/>
                  </a:cubicBezTo>
                  <a:cubicBezTo>
                    <a:pt x="160306" y="284036"/>
                    <a:pt x="226123" y="286512"/>
                    <a:pt x="270034" y="321850"/>
                  </a:cubicBezTo>
                  <a:cubicBezTo>
                    <a:pt x="270034" y="321850"/>
                    <a:pt x="270605" y="321850"/>
                    <a:pt x="271748" y="321945"/>
                  </a:cubicBezTo>
                  <a:cubicBezTo>
                    <a:pt x="306324" y="304038"/>
                    <a:pt x="328708" y="271367"/>
                    <a:pt x="334994" y="235363"/>
                  </a:cubicBezTo>
                  <a:cubicBezTo>
                    <a:pt x="339185" y="211360"/>
                    <a:pt x="336137" y="185642"/>
                    <a:pt x="324803" y="162020"/>
                  </a:cubicBezTo>
                  <a:cubicBezTo>
                    <a:pt x="324707" y="161925"/>
                    <a:pt x="324707" y="161735"/>
                    <a:pt x="324612" y="161735"/>
                  </a:cubicBezTo>
                  <a:lnTo>
                    <a:pt x="321945" y="156401"/>
                  </a:lnTo>
                  <a:lnTo>
                    <a:pt x="321850" y="156210"/>
                  </a:lnTo>
                  <a:cubicBezTo>
                    <a:pt x="320421" y="153257"/>
                    <a:pt x="321755" y="149828"/>
                    <a:pt x="324612" y="148304"/>
                  </a:cubicBezTo>
                  <a:lnTo>
                    <a:pt x="349758" y="136112"/>
                  </a:lnTo>
                  <a:cubicBezTo>
                    <a:pt x="351092" y="135446"/>
                    <a:pt x="351187" y="133541"/>
                    <a:pt x="350044" y="132683"/>
                  </a:cubicBezTo>
                  <a:lnTo>
                    <a:pt x="291655" y="94202"/>
                  </a:lnTo>
                  <a:lnTo>
                    <a:pt x="283273" y="88678"/>
                  </a:lnTo>
                  <a:lnTo>
                    <a:pt x="255365" y="22765"/>
                  </a:lnTo>
                  <a:lnTo>
                    <a:pt x="245745" y="0"/>
                  </a:lnTo>
                  <a:lnTo>
                    <a:pt x="0" y="119539"/>
                  </a:lnTo>
                  <a:lnTo>
                    <a:pt x="81820" y="287750"/>
                  </a:ln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E171A00-B034-4C71-BE7E-BD84AD6EB850}"/>
                </a:ext>
              </a:extLst>
            </p:cNvPr>
            <p:cNvSpPr/>
            <p:nvPr/>
          </p:nvSpPr>
          <p:spPr>
            <a:xfrm>
              <a:off x="4652744" y="5363623"/>
              <a:ext cx="419100" cy="409575"/>
            </a:xfrm>
            <a:custGeom>
              <a:avLst/>
              <a:gdLst>
                <a:gd name="connsiteX0" fmla="*/ 136511 w 419100"/>
                <a:gd name="connsiteY0" fmla="*/ 377000 h 409575"/>
                <a:gd name="connsiteX1" fmla="*/ 147084 w 419100"/>
                <a:gd name="connsiteY1" fmla="*/ 378619 h 409575"/>
                <a:gd name="connsiteX2" fmla="*/ 147179 w 419100"/>
                <a:gd name="connsiteY2" fmla="*/ 378619 h 409575"/>
                <a:gd name="connsiteX3" fmla="*/ 155085 w 419100"/>
                <a:gd name="connsiteY3" fmla="*/ 379286 h 409575"/>
                <a:gd name="connsiteX4" fmla="*/ 176993 w 419100"/>
                <a:gd name="connsiteY4" fmla="*/ 375475 h 409575"/>
                <a:gd name="connsiteX5" fmla="*/ 324725 w 419100"/>
                <a:gd name="connsiteY5" fmla="*/ 411099 h 409575"/>
                <a:gd name="connsiteX6" fmla="*/ 326440 w 419100"/>
                <a:gd name="connsiteY6" fmla="*/ 411194 h 409575"/>
                <a:gd name="connsiteX7" fmla="*/ 415594 w 419100"/>
                <a:gd name="connsiteY7" fmla="*/ 388525 h 409575"/>
                <a:gd name="connsiteX8" fmla="*/ 379494 w 419100"/>
                <a:gd name="connsiteY8" fmla="*/ 251365 h 409575"/>
                <a:gd name="connsiteX9" fmla="*/ 379304 w 419100"/>
                <a:gd name="connsiteY9" fmla="*/ 251079 h 409575"/>
                <a:gd name="connsiteX10" fmla="*/ 206520 w 419100"/>
                <a:gd name="connsiteY10" fmla="*/ 302609 h 409575"/>
                <a:gd name="connsiteX11" fmla="*/ 206425 w 419100"/>
                <a:gd name="connsiteY11" fmla="*/ 302705 h 409575"/>
                <a:gd name="connsiteX12" fmla="*/ 170135 w 419100"/>
                <a:gd name="connsiteY12" fmla="*/ 292513 h 409575"/>
                <a:gd name="connsiteX13" fmla="*/ 141845 w 419100"/>
                <a:gd name="connsiteY13" fmla="*/ 251365 h 409575"/>
                <a:gd name="connsiteX14" fmla="*/ 145465 w 419100"/>
                <a:gd name="connsiteY14" fmla="*/ 231743 h 409575"/>
                <a:gd name="connsiteX15" fmla="*/ 158895 w 419100"/>
                <a:gd name="connsiteY15" fmla="*/ 222409 h 409575"/>
                <a:gd name="connsiteX16" fmla="*/ 199853 w 419100"/>
                <a:gd name="connsiteY16" fmla="*/ 229934 h 409575"/>
                <a:gd name="connsiteX17" fmla="*/ 212426 w 419100"/>
                <a:gd name="connsiteY17" fmla="*/ 248031 h 409575"/>
                <a:gd name="connsiteX18" fmla="*/ 210235 w 419100"/>
                <a:gd name="connsiteY18" fmla="*/ 237458 h 409575"/>
                <a:gd name="connsiteX19" fmla="*/ 267766 w 419100"/>
                <a:gd name="connsiteY19" fmla="*/ 133255 h 409575"/>
                <a:gd name="connsiteX20" fmla="*/ 303485 w 419100"/>
                <a:gd name="connsiteY20" fmla="*/ 115824 h 409575"/>
                <a:gd name="connsiteX21" fmla="*/ 310343 w 419100"/>
                <a:gd name="connsiteY21" fmla="*/ 112014 h 409575"/>
                <a:gd name="connsiteX22" fmla="*/ 343585 w 419100"/>
                <a:gd name="connsiteY22" fmla="*/ 0 h 409575"/>
                <a:gd name="connsiteX23" fmla="*/ 49072 w 419100"/>
                <a:gd name="connsiteY23" fmla="*/ 143256 h 409575"/>
                <a:gd name="connsiteX24" fmla="*/ 8876 w 419100"/>
                <a:gd name="connsiteY24" fmla="*/ 259842 h 409575"/>
                <a:gd name="connsiteX25" fmla="*/ 24497 w 419100"/>
                <a:gd name="connsiteY25" fmla="*/ 292037 h 409575"/>
                <a:gd name="connsiteX26" fmla="*/ 136511 w 419100"/>
                <a:gd name="connsiteY26" fmla="*/ 37700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9100" h="409575">
                  <a:moveTo>
                    <a:pt x="136511" y="377000"/>
                  </a:moveTo>
                  <a:cubicBezTo>
                    <a:pt x="139940" y="377666"/>
                    <a:pt x="143465" y="378238"/>
                    <a:pt x="147084" y="378619"/>
                  </a:cubicBezTo>
                  <a:cubicBezTo>
                    <a:pt x="147084" y="378619"/>
                    <a:pt x="147084" y="378619"/>
                    <a:pt x="147179" y="378619"/>
                  </a:cubicBezTo>
                  <a:cubicBezTo>
                    <a:pt x="149846" y="378905"/>
                    <a:pt x="152418" y="379095"/>
                    <a:pt x="155085" y="379286"/>
                  </a:cubicBezTo>
                  <a:cubicBezTo>
                    <a:pt x="162991" y="379762"/>
                    <a:pt x="170516" y="378333"/>
                    <a:pt x="176993" y="375475"/>
                  </a:cubicBezTo>
                  <a:cubicBezTo>
                    <a:pt x="214997" y="373285"/>
                    <a:pt x="280815" y="375761"/>
                    <a:pt x="324725" y="411099"/>
                  </a:cubicBezTo>
                  <a:cubicBezTo>
                    <a:pt x="324725" y="411099"/>
                    <a:pt x="325297" y="411099"/>
                    <a:pt x="326440" y="411194"/>
                  </a:cubicBezTo>
                  <a:cubicBezTo>
                    <a:pt x="335393" y="411575"/>
                    <a:pt x="378732" y="411861"/>
                    <a:pt x="415594" y="388525"/>
                  </a:cubicBezTo>
                  <a:cubicBezTo>
                    <a:pt x="455599" y="363093"/>
                    <a:pt x="383780" y="257461"/>
                    <a:pt x="379494" y="251365"/>
                  </a:cubicBezTo>
                  <a:cubicBezTo>
                    <a:pt x="379304" y="251174"/>
                    <a:pt x="379304" y="251079"/>
                    <a:pt x="379304" y="251079"/>
                  </a:cubicBezTo>
                  <a:cubicBezTo>
                    <a:pt x="379304" y="251079"/>
                    <a:pt x="277005" y="297656"/>
                    <a:pt x="206520" y="302609"/>
                  </a:cubicBezTo>
                  <a:cubicBezTo>
                    <a:pt x="206425" y="302705"/>
                    <a:pt x="206425" y="302705"/>
                    <a:pt x="206425" y="302705"/>
                  </a:cubicBezTo>
                  <a:cubicBezTo>
                    <a:pt x="193757" y="308324"/>
                    <a:pt x="178326" y="304324"/>
                    <a:pt x="170135" y="292513"/>
                  </a:cubicBezTo>
                  <a:lnTo>
                    <a:pt x="141845" y="251365"/>
                  </a:lnTo>
                  <a:cubicBezTo>
                    <a:pt x="137369" y="244983"/>
                    <a:pt x="138988" y="236125"/>
                    <a:pt x="145465" y="231743"/>
                  </a:cubicBezTo>
                  <a:lnTo>
                    <a:pt x="158895" y="222409"/>
                  </a:lnTo>
                  <a:cubicBezTo>
                    <a:pt x="172230" y="213170"/>
                    <a:pt x="190613" y="216598"/>
                    <a:pt x="199853" y="229934"/>
                  </a:cubicBezTo>
                  <a:lnTo>
                    <a:pt x="212426" y="248031"/>
                  </a:lnTo>
                  <a:cubicBezTo>
                    <a:pt x="211473" y="244793"/>
                    <a:pt x="210711" y="241268"/>
                    <a:pt x="210235" y="237458"/>
                  </a:cubicBezTo>
                  <a:cubicBezTo>
                    <a:pt x="204615" y="194120"/>
                    <a:pt x="228428" y="152305"/>
                    <a:pt x="267766" y="133255"/>
                  </a:cubicBezTo>
                  <a:lnTo>
                    <a:pt x="303485" y="115824"/>
                  </a:lnTo>
                  <a:cubicBezTo>
                    <a:pt x="305866" y="114586"/>
                    <a:pt x="308152" y="113347"/>
                    <a:pt x="310343" y="112014"/>
                  </a:cubicBezTo>
                  <a:cubicBezTo>
                    <a:pt x="348443" y="89154"/>
                    <a:pt x="363206" y="40672"/>
                    <a:pt x="343585" y="0"/>
                  </a:cubicBezTo>
                  <a:cubicBezTo>
                    <a:pt x="208425" y="20860"/>
                    <a:pt x="94887" y="59150"/>
                    <a:pt x="49072" y="143256"/>
                  </a:cubicBezTo>
                  <a:cubicBezTo>
                    <a:pt x="5638" y="164401"/>
                    <a:pt x="-12269" y="216598"/>
                    <a:pt x="8876" y="259842"/>
                  </a:cubicBezTo>
                  <a:lnTo>
                    <a:pt x="24497" y="292037"/>
                  </a:lnTo>
                  <a:cubicBezTo>
                    <a:pt x="46976" y="338423"/>
                    <a:pt x="89553" y="368522"/>
                    <a:pt x="136511" y="377000"/>
                  </a:cubicBezTo>
                  <a:close/>
                </a:path>
              </a:pathLst>
            </a:custGeom>
            <a:solidFill>
              <a:srgbClr val="00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59166B5-825D-4F4A-A960-8C811C561711}"/>
                </a:ext>
              </a:extLst>
            </p:cNvPr>
            <p:cNvSpPr/>
            <p:nvPr/>
          </p:nvSpPr>
          <p:spPr>
            <a:xfrm>
              <a:off x="4792250" y="5580787"/>
              <a:ext cx="85725" cy="85725"/>
            </a:xfrm>
            <a:custGeom>
              <a:avLst/>
              <a:gdLst>
                <a:gd name="connsiteX0" fmla="*/ 67015 w 85725"/>
                <a:gd name="connsiteY0" fmla="*/ 85540 h 85725"/>
                <a:gd name="connsiteX1" fmla="*/ 67015 w 85725"/>
                <a:gd name="connsiteY1" fmla="*/ 85540 h 85725"/>
                <a:gd name="connsiteX2" fmla="*/ 71587 w 85725"/>
                <a:gd name="connsiteY2" fmla="*/ 82873 h 85725"/>
                <a:gd name="connsiteX3" fmla="*/ 85112 w 85725"/>
                <a:gd name="connsiteY3" fmla="*/ 73539 h 85725"/>
                <a:gd name="connsiteX4" fmla="*/ 88732 w 85725"/>
                <a:gd name="connsiteY4" fmla="*/ 53822 h 85725"/>
                <a:gd name="connsiteX5" fmla="*/ 73016 w 85725"/>
                <a:gd name="connsiteY5" fmla="*/ 30962 h 85725"/>
                <a:gd name="connsiteX6" fmla="*/ 60443 w 85725"/>
                <a:gd name="connsiteY6" fmla="*/ 12769 h 85725"/>
                <a:gd name="connsiteX7" fmla="*/ 19485 w 85725"/>
                <a:gd name="connsiteY7" fmla="*/ 5149 h 85725"/>
                <a:gd name="connsiteX8" fmla="*/ 6150 w 85725"/>
                <a:gd name="connsiteY8" fmla="*/ 14484 h 85725"/>
                <a:gd name="connsiteX9" fmla="*/ 2531 w 85725"/>
                <a:gd name="connsiteY9" fmla="*/ 34105 h 85725"/>
                <a:gd name="connsiteX10" fmla="*/ 30820 w 85725"/>
                <a:gd name="connsiteY10" fmla="*/ 75253 h 85725"/>
                <a:gd name="connsiteX11" fmla="*/ 67015 w 85725"/>
                <a:gd name="connsiteY11" fmla="*/ 8554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725" h="85725">
                  <a:moveTo>
                    <a:pt x="67015" y="85540"/>
                  </a:moveTo>
                  <a:cubicBezTo>
                    <a:pt x="67015" y="85540"/>
                    <a:pt x="67015" y="85350"/>
                    <a:pt x="67015" y="85540"/>
                  </a:cubicBezTo>
                  <a:cubicBezTo>
                    <a:pt x="68634" y="84683"/>
                    <a:pt x="70158" y="83826"/>
                    <a:pt x="71587" y="82873"/>
                  </a:cubicBezTo>
                  <a:lnTo>
                    <a:pt x="85112" y="73539"/>
                  </a:lnTo>
                  <a:cubicBezTo>
                    <a:pt x="91494" y="69062"/>
                    <a:pt x="93114" y="60299"/>
                    <a:pt x="88732" y="53822"/>
                  </a:cubicBezTo>
                  <a:lnTo>
                    <a:pt x="73016" y="30962"/>
                  </a:lnTo>
                  <a:lnTo>
                    <a:pt x="60443" y="12769"/>
                  </a:lnTo>
                  <a:cubicBezTo>
                    <a:pt x="51203" y="-661"/>
                    <a:pt x="32916" y="-3995"/>
                    <a:pt x="19485" y="5149"/>
                  </a:cubicBezTo>
                  <a:lnTo>
                    <a:pt x="6150" y="14484"/>
                  </a:lnTo>
                  <a:cubicBezTo>
                    <a:pt x="-327" y="18961"/>
                    <a:pt x="-1946" y="27724"/>
                    <a:pt x="2531" y="34105"/>
                  </a:cubicBezTo>
                  <a:lnTo>
                    <a:pt x="30820" y="75253"/>
                  </a:lnTo>
                  <a:cubicBezTo>
                    <a:pt x="38916" y="87160"/>
                    <a:pt x="54251" y="91160"/>
                    <a:pt x="67015" y="85540"/>
                  </a:cubicBez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48E7B2A-F208-408B-8473-A0784824F77F}"/>
                </a:ext>
              </a:extLst>
            </p:cNvPr>
            <p:cNvSpPr/>
            <p:nvPr/>
          </p:nvSpPr>
          <p:spPr>
            <a:xfrm>
              <a:off x="4043353" y="50958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A4EC405-1F46-4CD7-BDCE-95730E32EFC0}"/>
                </a:ext>
              </a:extLst>
            </p:cNvPr>
            <p:cNvSpPr/>
            <p:nvPr/>
          </p:nvSpPr>
          <p:spPr>
            <a:xfrm>
              <a:off x="4043353" y="50958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A4A42A5-BB17-4230-A3ED-5EB68B902473}"/>
                </a:ext>
              </a:extLst>
            </p:cNvPr>
            <p:cNvSpPr/>
            <p:nvPr/>
          </p:nvSpPr>
          <p:spPr>
            <a:xfrm>
              <a:off x="4043353" y="50958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A14D49C-3873-4FE6-A7D9-7D2C8102D2FB}"/>
                </a:ext>
              </a:extLst>
            </p:cNvPr>
            <p:cNvSpPr/>
            <p:nvPr/>
          </p:nvSpPr>
          <p:spPr>
            <a:xfrm>
              <a:off x="4696006" y="5870067"/>
              <a:ext cx="361950" cy="133350"/>
            </a:xfrm>
            <a:custGeom>
              <a:avLst/>
              <a:gdLst>
                <a:gd name="connsiteX0" fmla="*/ 74676 w 361950"/>
                <a:gd name="connsiteY0" fmla="*/ 0 h 133350"/>
                <a:gd name="connsiteX1" fmla="*/ 366808 w 361950"/>
                <a:gd name="connsiteY1" fmla="*/ 11811 h 133350"/>
                <a:gd name="connsiteX2" fmla="*/ 356330 w 361950"/>
                <a:gd name="connsiteY2" fmla="*/ 74009 h 133350"/>
                <a:gd name="connsiteX3" fmla="*/ 98965 w 361950"/>
                <a:gd name="connsiteY3" fmla="*/ 133541 h 133350"/>
                <a:gd name="connsiteX4" fmla="*/ 0 w 361950"/>
                <a:gd name="connsiteY4" fmla="*/ 12153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133350">
                  <a:moveTo>
                    <a:pt x="74676" y="0"/>
                  </a:moveTo>
                  <a:cubicBezTo>
                    <a:pt x="74676" y="0"/>
                    <a:pt x="314992" y="27337"/>
                    <a:pt x="366808" y="11811"/>
                  </a:cubicBezTo>
                  <a:lnTo>
                    <a:pt x="356330" y="74009"/>
                  </a:lnTo>
                  <a:cubicBezTo>
                    <a:pt x="356330" y="74009"/>
                    <a:pt x="107728" y="133350"/>
                    <a:pt x="98965" y="133541"/>
                  </a:cubicBezTo>
                  <a:cubicBezTo>
                    <a:pt x="90202" y="133731"/>
                    <a:pt x="572" y="122873"/>
                    <a:pt x="0" y="121539"/>
                  </a:cubicBezTo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083C7DD-4F5B-4372-A87D-AC2EAC99D81C}"/>
                </a:ext>
              </a:extLst>
            </p:cNvPr>
            <p:cNvSpPr/>
            <p:nvPr/>
          </p:nvSpPr>
          <p:spPr>
            <a:xfrm>
              <a:off x="4906223" y="5369858"/>
              <a:ext cx="1485900" cy="1047750"/>
            </a:xfrm>
            <a:custGeom>
              <a:avLst/>
              <a:gdLst>
                <a:gd name="connsiteX0" fmla="*/ 1488662 w 1485900"/>
                <a:gd name="connsiteY0" fmla="*/ 70727 h 1047750"/>
                <a:gd name="connsiteX1" fmla="*/ 1327690 w 1485900"/>
                <a:gd name="connsiteY1" fmla="*/ 737572 h 1047750"/>
                <a:gd name="connsiteX2" fmla="*/ 718757 w 1485900"/>
                <a:gd name="connsiteY2" fmla="*/ 1054469 h 1047750"/>
                <a:gd name="connsiteX3" fmla="*/ 442532 w 1485900"/>
                <a:gd name="connsiteY3" fmla="*/ 1029894 h 1047750"/>
                <a:gd name="connsiteX4" fmla="*/ 232505 w 1485900"/>
                <a:gd name="connsiteY4" fmla="*/ 1011130 h 1047750"/>
                <a:gd name="connsiteX5" fmla="*/ 209074 w 1485900"/>
                <a:gd name="connsiteY5" fmla="*/ 1009034 h 1047750"/>
                <a:gd name="connsiteX6" fmla="*/ 0 w 1485900"/>
                <a:gd name="connsiteY6" fmla="*/ 750050 h 1047750"/>
                <a:gd name="connsiteX7" fmla="*/ 3905 w 1485900"/>
                <a:gd name="connsiteY7" fmla="*/ 704520 h 1047750"/>
                <a:gd name="connsiteX8" fmla="*/ 174879 w 1485900"/>
                <a:gd name="connsiteY8" fmla="*/ 566408 h 1047750"/>
                <a:gd name="connsiteX9" fmla="*/ 670370 w 1485900"/>
                <a:gd name="connsiteY9" fmla="*/ 586505 h 1047750"/>
                <a:gd name="connsiteX10" fmla="*/ 1023271 w 1485900"/>
                <a:gd name="connsiteY10" fmla="*/ 427914 h 1047750"/>
                <a:gd name="connsiteX11" fmla="*/ 1353598 w 1485900"/>
                <a:gd name="connsiteY11" fmla="*/ 23959 h 1047750"/>
                <a:gd name="connsiteX12" fmla="*/ 1416368 w 1485900"/>
                <a:gd name="connsiteY12" fmla="*/ 1194 h 1047750"/>
                <a:gd name="connsiteX13" fmla="*/ 1445228 w 1485900"/>
                <a:gd name="connsiteY13" fmla="*/ 6719 h 1047750"/>
                <a:gd name="connsiteX14" fmla="*/ 1488662 w 1485900"/>
                <a:gd name="connsiteY14" fmla="*/ 70727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5900" h="1047750">
                  <a:moveTo>
                    <a:pt x="1488662" y="70727"/>
                  </a:moveTo>
                  <a:cubicBezTo>
                    <a:pt x="1461326" y="217316"/>
                    <a:pt x="1382840" y="621653"/>
                    <a:pt x="1327690" y="737572"/>
                  </a:cubicBezTo>
                  <a:cubicBezTo>
                    <a:pt x="1259777" y="880066"/>
                    <a:pt x="1043845" y="1048087"/>
                    <a:pt x="718757" y="1054469"/>
                  </a:cubicBezTo>
                  <a:lnTo>
                    <a:pt x="442532" y="1029894"/>
                  </a:lnTo>
                  <a:lnTo>
                    <a:pt x="232505" y="1011130"/>
                  </a:lnTo>
                  <a:lnTo>
                    <a:pt x="209074" y="1009034"/>
                  </a:lnTo>
                  <a:cubicBezTo>
                    <a:pt x="85249" y="982174"/>
                    <a:pt x="0" y="872636"/>
                    <a:pt x="0" y="750050"/>
                  </a:cubicBezTo>
                  <a:cubicBezTo>
                    <a:pt x="0" y="735095"/>
                    <a:pt x="1238" y="719855"/>
                    <a:pt x="3905" y="704520"/>
                  </a:cubicBezTo>
                  <a:cubicBezTo>
                    <a:pt x="18193" y="622034"/>
                    <a:pt x="91345" y="562979"/>
                    <a:pt x="174879" y="566408"/>
                  </a:cubicBezTo>
                  <a:lnTo>
                    <a:pt x="670370" y="586505"/>
                  </a:lnTo>
                  <a:cubicBezTo>
                    <a:pt x="806387" y="592030"/>
                    <a:pt x="937165" y="533261"/>
                    <a:pt x="1023271" y="427914"/>
                  </a:cubicBezTo>
                  <a:lnTo>
                    <a:pt x="1353598" y="23959"/>
                  </a:lnTo>
                  <a:cubicBezTo>
                    <a:pt x="1368743" y="5385"/>
                    <a:pt x="1392936" y="-3378"/>
                    <a:pt x="1416368" y="1194"/>
                  </a:cubicBezTo>
                  <a:lnTo>
                    <a:pt x="1445228" y="6719"/>
                  </a:lnTo>
                  <a:cubicBezTo>
                    <a:pt x="1474756" y="12529"/>
                    <a:pt x="1494282" y="41104"/>
                    <a:pt x="1488662" y="70727"/>
                  </a:cubicBezTo>
                  <a:close/>
                </a:path>
              </a:pathLst>
            </a:custGeom>
            <a:solidFill>
              <a:srgbClr val="FF2D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CC7D050-7B0F-4F39-A3FB-A9383B4116BA}"/>
                </a:ext>
              </a:extLst>
            </p:cNvPr>
            <p:cNvSpPr/>
            <p:nvPr/>
          </p:nvSpPr>
          <p:spPr>
            <a:xfrm>
              <a:off x="5150920" y="6399752"/>
              <a:ext cx="333375" cy="1057275"/>
            </a:xfrm>
            <a:custGeom>
              <a:avLst/>
              <a:gdLst>
                <a:gd name="connsiteX0" fmla="*/ 340233 w 333375"/>
                <a:gd name="connsiteY0" fmla="*/ 769144 h 1057275"/>
                <a:gd name="connsiteX1" fmla="*/ 283750 w 333375"/>
                <a:gd name="connsiteY1" fmla="*/ 1054322 h 1057275"/>
                <a:gd name="connsiteX2" fmla="*/ 283655 w 333375"/>
                <a:gd name="connsiteY2" fmla="*/ 1054322 h 1057275"/>
                <a:gd name="connsiteX3" fmla="*/ 176879 w 333375"/>
                <a:gd name="connsiteY3" fmla="*/ 1066705 h 1057275"/>
                <a:gd name="connsiteX4" fmla="*/ 153067 w 333375"/>
                <a:gd name="connsiteY4" fmla="*/ 638842 h 1057275"/>
                <a:gd name="connsiteX5" fmla="*/ 0 w 333375"/>
                <a:gd name="connsiteY5" fmla="*/ 48673 h 1057275"/>
                <a:gd name="connsiteX6" fmla="*/ 197739 w 333375"/>
                <a:gd name="connsiteY6" fmla="*/ 0 h 1057275"/>
                <a:gd name="connsiteX7" fmla="*/ 340233 w 333375"/>
                <a:gd name="connsiteY7" fmla="*/ 769144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375" h="1057275">
                  <a:moveTo>
                    <a:pt x="340233" y="769144"/>
                  </a:moveTo>
                  <a:cubicBezTo>
                    <a:pt x="335661" y="885539"/>
                    <a:pt x="317659" y="980313"/>
                    <a:pt x="283750" y="1054322"/>
                  </a:cubicBezTo>
                  <a:cubicBezTo>
                    <a:pt x="283750" y="1054322"/>
                    <a:pt x="283750" y="1054322"/>
                    <a:pt x="283655" y="1054322"/>
                  </a:cubicBezTo>
                  <a:cubicBezTo>
                    <a:pt x="281750" y="1054799"/>
                    <a:pt x="243840" y="1062514"/>
                    <a:pt x="176879" y="1066705"/>
                  </a:cubicBezTo>
                  <a:cubicBezTo>
                    <a:pt x="178499" y="1040606"/>
                    <a:pt x="190595" y="821436"/>
                    <a:pt x="153067" y="638842"/>
                  </a:cubicBezTo>
                  <a:cubicBezTo>
                    <a:pt x="113062" y="444341"/>
                    <a:pt x="0" y="48673"/>
                    <a:pt x="0" y="48673"/>
                  </a:cubicBezTo>
                  <a:lnTo>
                    <a:pt x="197739" y="0"/>
                  </a:lnTo>
                  <a:cubicBezTo>
                    <a:pt x="262223" y="233077"/>
                    <a:pt x="347567" y="581406"/>
                    <a:pt x="340233" y="769144"/>
                  </a:cubicBezTo>
                  <a:close/>
                </a:path>
              </a:pathLst>
            </a:custGeom>
            <a:solidFill>
              <a:srgbClr val="EA1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65DE8D2-6EF1-4397-A907-FE7AE602321E}"/>
                </a:ext>
              </a:extLst>
            </p:cNvPr>
            <p:cNvSpPr/>
            <p:nvPr/>
          </p:nvSpPr>
          <p:spPr>
            <a:xfrm>
              <a:off x="6271685" y="5095928"/>
              <a:ext cx="219075" cy="180975"/>
            </a:xfrm>
            <a:custGeom>
              <a:avLst/>
              <a:gdLst>
                <a:gd name="connsiteX0" fmla="*/ 209688 w 219075"/>
                <a:gd name="connsiteY0" fmla="*/ 59002 h 180975"/>
                <a:gd name="connsiteX1" fmla="*/ 52049 w 219075"/>
                <a:gd name="connsiteY1" fmla="*/ 179207 h 180975"/>
                <a:gd name="connsiteX2" fmla="*/ 10806 w 219075"/>
                <a:gd name="connsiteY2" fmla="*/ 173683 h 180975"/>
                <a:gd name="connsiteX3" fmla="*/ 6043 w 219075"/>
                <a:gd name="connsiteY3" fmla="*/ 167492 h 180975"/>
                <a:gd name="connsiteX4" fmla="*/ 11568 w 219075"/>
                <a:gd name="connsiteY4" fmla="*/ 126248 h 180975"/>
                <a:gd name="connsiteX5" fmla="*/ 169206 w 219075"/>
                <a:gd name="connsiteY5" fmla="*/ 6043 h 180975"/>
                <a:gd name="connsiteX6" fmla="*/ 210450 w 219075"/>
                <a:gd name="connsiteY6" fmla="*/ 11567 h 180975"/>
                <a:gd name="connsiteX7" fmla="*/ 215212 w 219075"/>
                <a:gd name="connsiteY7" fmla="*/ 17759 h 180975"/>
                <a:gd name="connsiteX8" fmla="*/ 209688 w 219075"/>
                <a:gd name="connsiteY8" fmla="*/ 59002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5" h="180975">
                  <a:moveTo>
                    <a:pt x="209688" y="59002"/>
                  </a:moveTo>
                  <a:lnTo>
                    <a:pt x="52049" y="179207"/>
                  </a:lnTo>
                  <a:cubicBezTo>
                    <a:pt x="39095" y="189113"/>
                    <a:pt x="20616" y="186542"/>
                    <a:pt x="10806" y="173683"/>
                  </a:cubicBezTo>
                  <a:lnTo>
                    <a:pt x="6043" y="167492"/>
                  </a:lnTo>
                  <a:cubicBezTo>
                    <a:pt x="-3863" y="154538"/>
                    <a:pt x="-1291" y="136059"/>
                    <a:pt x="11568" y="126248"/>
                  </a:cubicBezTo>
                  <a:lnTo>
                    <a:pt x="169206" y="6043"/>
                  </a:lnTo>
                  <a:cubicBezTo>
                    <a:pt x="182160" y="-3863"/>
                    <a:pt x="200639" y="-1291"/>
                    <a:pt x="210450" y="11567"/>
                  </a:cubicBezTo>
                  <a:lnTo>
                    <a:pt x="215212" y="17759"/>
                  </a:lnTo>
                  <a:cubicBezTo>
                    <a:pt x="225118" y="30713"/>
                    <a:pt x="222642" y="49191"/>
                    <a:pt x="209688" y="59002"/>
                  </a:cubicBezTo>
                  <a:close/>
                </a:path>
              </a:pathLst>
            </a:custGeom>
            <a:solidFill>
              <a:srgbClr val="FCB7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DED6548-9F67-45A7-852C-34C235A46184}"/>
                </a:ext>
              </a:extLst>
            </p:cNvPr>
            <p:cNvSpPr/>
            <p:nvPr/>
          </p:nvSpPr>
          <p:spPr>
            <a:xfrm>
              <a:off x="6419936" y="5097526"/>
              <a:ext cx="66675" cy="66675"/>
            </a:xfrm>
            <a:custGeom>
              <a:avLst/>
              <a:gdLst>
                <a:gd name="connsiteX0" fmla="*/ 0 w 66675"/>
                <a:gd name="connsiteY0" fmla="*/ 20447 h 66675"/>
                <a:gd name="connsiteX1" fmla="*/ 17907 w 66675"/>
                <a:gd name="connsiteY1" fmla="*/ 6826 h 66675"/>
                <a:gd name="connsiteX2" fmla="*/ 64675 w 66675"/>
                <a:gd name="connsiteY2" fmla="*/ 13208 h 66675"/>
                <a:gd name="connsiteX3" fmla="*/ 71247 w 66675"/>
                <a:gd name="connsiteY3" fmla="*/ 37877 h 66675"/>
                <a:gd name="connsiteX4" fmla="*/ 58388 w 66675"/>
                <a:gd name="connsiteY4" fmla="*/ 59975 h 66675"/>
                <a:gd name="connsiteX5" fmla="*/ 40481 w 66675"/>
                <a:gd name="connsiteY5" fmla="*/ 73596 h 66675"/>
                <a:gd name="connsiteX6" fmla="*/ 0 w 66675"/>
                <a:gd name="connsiteY6" fmla="*/ 204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0" y="20447"/>
                  </a:moveTo>
                  <a:lnTo>
                    <a:pt x="17907" y="6826"/>
                  </a:lnTo>
                  <a:cubicBezTo>
                    <a:pt x="32575" y="-4318"/>
                    <a:pt x="53435" y="-1556"/>
                    <a:pt x="64675" y="13208"/>
                  </a:cubicBezTo>
                  <a:cubicBezTo>
                    <a:pt x="70295" y="20542"/>
                    <a:pt x="72390" y="29400"/>
                    <a:pt x="71247" y="37877"/>
                  </a:cubicBezTo>
                  <a:cubicBezTo>
                    <a:pt x="70104" y="46355"/>
                    <a:pt x="65723" y="54356"/>
                    <a:pt x="58388" y="59975"/>
                  </a:cubicBezTo>
                  <a:lnTo>
                    <a:pt x="40481" y="73596"/>
                  </a:lnTo>
                  <a:lnTo>
                    <a:pt x="0" y="20447"/>
                  </a:lnTo>
                  <a:close/>
                </a:path>
              </a:pathLst>
            </a:custGeom>
            <a:solidFill>
              <a:srgbClr val="FFD38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E73E241-DA4A-4154-A6E8-E3EA180AD1A2}"/>
                </a:ext>
              </a:extLst>
            </p:cNvPr>
            <p:cNvSpPr/>
            <p:nvPr/>
          </p:nvSpPr>
          <p:spPr>
            <a:xfrm>
              <a:off x="6459465" y="5097494"/>
              <a:ext cx="28575" cy="38100"/>
            </a:xfrm>
            <a:custGeom>
              <a:avLst/>
              <a:gdLst>
                <a:gd name="connsiteX0" fmla="*/ 0 w 28575"/>
                <a:gd name="connsiteY0" fmla="*/ 0 h 38100"/>
                <a:gd name="connsiteX1" fmla="*/ 25146 w 28575"/>
                <a:gd name="connsiteY1" fmla="*/ 13145 h 38100"/>
                <a:gd name="connsiteX2" fmla="*/ 31718 w 28575"/>
                <a:gd name="connsiteY2" fmla="*/ 37814 h 38100"/>
                <a:gd name="connsiteX3" fmla="*/ 31147 w 28575"/>
                <a:gd name="connsiteY3" fmla="*/ 40862 h 38100"/>
                <a:gd name="connsiteX4" fmla="*/ 0 w 28575"/>
                <a:gd name="connsiteY4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8100">
                  <a:moveTo>
                    <a:pt x="0" y="0"/>
                  </a:moveTo>
                  <a:cubicBezTo>
                    <a:pt x="9620" y="381"/>
                    <a:pt x="18859" y="4858"/>
                    <a:pt x="25146" y="13145"/>
                  </a:cubicBezTo>
                  <a:cubicBezTo>
                    <a:pt x="30766" y="20479"/>
                    <a:pt x="32861" y="29337"/>
                    <a:pt x="31718" y="37814"/>
                  </a:cubicBezTo>
                  <a:cubicBezTo>
                    <a:pt x="31623" y="38862"/>
                    <a:pt x="31432" y="39815"/>
                    <a:pt x="31147" y="408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10D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9FF4C5D-B59B-4458-A7D6-178ADEEAD3F1}"/>
                </a:ext>
              </a:extLst>
            </p:cNvPr>
            <p:cNvSpPr/>
            <p:nvPr/>
          </p:nvSpPr>
          <p:spPr>
            <a:xfrm>
              <a:off x="6320847" y="5138904"/>
              <a:ext cx="142875" cy="209550"/>
            </a:xfrm>
            <a:custGeom>
              <a:avLst/>
              <a:gdLst>
                <a:gd name="connsiteX0" fmla="*/ 32318 w 142875"/>
                <a:gd name="connsiteY0" fmla="*/ 17740 h 209550"/>
                <a:gd name="connsiteX1" fmla="*/ 105280 w 142875"/>
                <a:gd name="connsiteY1" fmla="*/ 14692 h 209550"/>
                <a:gd name="connsiteX2" fmla="*/ 147952 w 142875"/>
                <a:gd name="connsiteY2" fmla="*/ 82034 h 209550"/>
                <a:gd name="connsiteX3" fmla="*/ 84325 w 142875"/>
                <a:gd name="connsiteY3" fmla="*/ 208336 h 209550"/>
                <a:gd name="connsiteX4" fmla="*/ 4886 w 142875"/>
                <a:gd name="connsiteY4" fmla="*/ 165949 h 209550"/>
                <a:gd name="connsiteX5" fmla="*/ 32318 w 142875"/>
                <a:gd name="connsiteY5" fmla="*/ 1774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209550">
                  <a:moveTo>
                    <a:pt x="32318" y="17740"/>
                  </a:moveTo>
                  <a:cubicBezTo>
                    <a:pt x="45939" y="-7025"/>
                    <a:pt x="83944" y="-3786"/>
                    <a:pt x="105280" y="14692"/>
                  </a:cubicBezTo>
                  <a:cubicBezTo>
                    <a:pt x="127092" y="33647"/>
                    <a:pt x="149571" y="59079"/>
                    <a:pt x="147952" y="82034"/>
                  </a:cubicBezTo>
                  <a:cubicBezTo>
                    <a:pt x="144808" y="125659"/>
                    <a:pt x="114709" y="192048"/>
                    <a:pt x="84325" y="208336"/>
                  </a:cubicBezTo>
                  <a:cubicBezTo>
                    <a:pt x="64513" y="218908"/>
                    <a:pt x="13363" y="204430"/>
                    <a:pt x="4886" y="165949"/>
                  </a:cubicBezTo>
                  <a:cubicBezTo>
                    <a:pt x="-2829" y="131469"/>
                    <a:pt x="-6163" y="87463"/>
                    <a:pt x="32318" y="17740"/>
                  </a:cubicBezTo>
                  <a:close/>
                </a:path>
              </a:pathLst>
            </a:custGeom>
            <a:solidFill>
              <a:srgbClr val="FFB2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84B0F3C-F6E5-47CF-A983-E889B2839CFA}"/>
                </a:ext>
              </a:extLst>
            </p:cNvPr>
            <p:cNvSpPr/>
            <p:nvPr/>
          </p:nvSpPr>
          <p:spPr>
            <a:xfrm>
              <a:off x="6002412" y="7350347"/>
              <a:ext cx="133350" cy="533400"/>
            </a:xfrm>
            <a:custGeom>
              <a:avLst/>
              <a:gdLst>
                <a:gd name="connsiteX0" fmla="*/ 87102 w 133350"/>
                <a:gd name="connsiteY0" fmla="*/ 540068 h 533400"/>
                <a:gd name="connsiteX1" fmla="*/ 22046 w 133350"/>
                <a:gd name="connsiteY1" fmla="*/ 80486 h 533400"/>
                <a:gd name="connsiteX2" fmla="*/ 139870 w 133350"/>
                <a:gd name="connsiteY2" fmla="*/ 0 h 533400"/>
                <a:gd name="connsiteX3" fmla="*/ 87102 w 133350"/>
                <a:gd name="connsiteY3" fmla="*/ 540068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533400">
                  <a:moveTo>
                    <a:pt x="87102" y="540068"/>
                  </a:moveTo>
                  <a:cubicBezTo>
                    <a:pt x="11949" y="347281"/>
                    <a:pt x="-27580" y="180880"/>
                    <a:pt x="22046" y="80486"/>
                  </a:cubicBezTo>
                  <a:lnTo>
                    <a:pt x="139870" y="0"/>
                  </a:lnTo>
                  <a:cubicBezTo>
                    <a:pt x="139870" y="0"/>
                    <a:pt x="63479" y="182689"/>
                    <a:pt x="87102" y="540068"/>
                  </a:cubicBezTo>
                  <a:close/>
                </a:path>
              </a:pathLst>
            </a:custGeom>
            <a:solidFill>
              <a:srgbClr val="0808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228554"/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37475A25-E8BC-49AA-8C3A-174882DEC19F}"/>
              </a:ext>
            </a:extLst>
          </p:cNvPr>
          <p:cNvSpPr txBox="1"/>
          <p:nvPr/>
        </p:nvSpPr>
        <p:spPr>
          <a:xfrm>
            <a:off x="668217" y="741509"/>
            <a:ext cx="499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Virksomheten</a:t>
            </a:r>
            <a:r>
              <a:rPr lang="en-US" sz="36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EA5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5FF6CC-C08D-CE47-ACC3-F7378705A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3" r="2533"/>
          <a:stretch/>
        </p:blipFill>
        <p:spPr>
          <a:xfrm>
            <a:off x="871922" y="1905865"/>
            <a:ext cx="335477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65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CD3C0941-CD44-3843-BD03-6D19B290F3AE}"/>
              </a:ext>
            </a:extLst>
          </p:cNvPr>
          <p:cNvSpPr>
            <a:spLocks/>
          </p:cNvSpPr>
          <p:nvPr/>
        </p:nvSpPr>
        <p:spPr bwMode="auto">
          <a:xfrm rot="9449386" flipV="1">
            <a:off x="-1602596" y="-1071502"/>
            <a:ext cx="8988665" cy="6779850"/>
          </a:xfrm>
          <a:custGeom>
            <a:avLst/>
            <a:gdLst>
              <a:gd name="connsiteX0" fmla="*/ 6277561 w 8915666"/>
              <a:gd name="connsiteY0" fmla="*/ 0 h 6629499"/>
              <a:gd name="connsiteX1" fmla="*/ 0 w 8915666"/>
              <a:gd name="connsiteY1" fmla="*/ 2601566 h 6629499"/>
              <a:gd name="connsiteX2" fmla="*/ 4497646 w 8915666"/>
              <a:gd name="connsiteY2" fmla="*/ 4477302 h 6629499"/>
              <a:gd name="connsiteX3" fmla="*/ 8142092 w 8915666"/>
              <a:gd name="connsiteY3" fmla="*/ 6615771 h 6629499"/>
              <a:gd name="connsiteX4" fmla="*/ 8205013 w 8915666"/>
              <a:gd name="connsiteY4" fmla="*/ 6629499 h 6629499"/>
              <a:gd name="connsiteX5" fmla="*/ 8915666 w 8915666"/>
              <a:gd name="connsiteY5" fmla="*/ 6334989 h 662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5666" h="6629499">
                <a:moveTo>
                  <a:pt x="6277561" y="0"/>
                </a:moveTo>
                <a:lnTo>
                  <a:pt x="0" y="2601566"/>
                </a:lnTo>
                <a:cubicBezTo>
                  <a:pt x="1681432" y="2766308"/>
                  <a:pt x="2994949" y="2701925"/>
                  <a:pt x="4497646" y="4477302"/>
                </a:cubicBezTo>
                <a:cubicBezTo>
                  <a:pt x="5818099" y="6037366"/>
                  <a:pt x="6812668" y="6322891"/>
                  <a:pt x="8142092" y="6615771"/>
                </a:cubicBezTo>
                <a:lnTo>
                  <a:pt x="8205013" y="6629499"/>
                </a:lnTo>
                <a:lnTo>
                  <a:pt x="8915666" y="6334989"/>
                </a:lnTo>
                <a:close/>
              </a:path>
            </a:pathLst>
          </a:custGeom>
          <a:solidFill>
            <a:srgbClr val="F15D2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baseline="-25000" dirty="0"/>
              <a:t> 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27E08B-9664-6142-96D2-9123D06378FD}"/>
              </a:ext>
            </a:extLst>
          </p:cNvPr>
          <p:cNvSpPr/>
          <p:nvPr/>
        </p:nvSpPr>
        <p:spPr>
          <a:xfrm>
            <a:off x="2469735" y="1862139"/>
            <a:ext cx="7127192" cy="33772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aseline="-250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339E3-862D-1149-BF60-79E72F53C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33331" y="1541916"/>
            <a:ext cx="5866902" cy="327856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80D7D2-0AE0-DB43-977F-8B5E7F2EFBFC}"/>
              </a:ext>
            </a:extLst>
          </p:cNvPr>
          <p:cNvSpPr/>
          <p:nvPr/>
        </p:nvSpPr>
        <p:spPr>
          <a:xfrm>
            <a:off x="2768602" y="2327085"/>
            <a:ext cx="32647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Årets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tillitsvalgt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Levi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Skogvang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2002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vært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SAS Norge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Flyverforening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Parat. Han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ledet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sine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gjennom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SAS-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streiken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sommeren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gjennom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vært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synlig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markant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skikkelse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0B116295-8686-412C-85C9-E90E9337CBAC}"/>
              </a:ext>
            </a:extLst>
          </p:cNvPr>
          <p:cNvSpPr>
            <a:spLocks/>
          </p:cNvSpPr>
          <p:nvPr/>
        </p:nvSpPr>
        <p:spPr bwMode="auto">
          <a:xfrm>
            <a:off x="1728870" y="1651583"/>
            <a:ext cx="3572383" cy="3573882"/>
          </a:xfrm>
          <a:custGeom>
            <a:avLst/>
            <a:gdLst>
              <a:gd name="T0" fmla="*/ 2134 w 2516"/>
              <a:gd name="T1" fmla="*/ 1950 h 2516"/>
              <a:gd name="T2" fmla="*/ 1950 w 2516"/>
              <a:gd name="T3" fmla="*/ 2134 h 2516"/>
              <a:gd name="T4" fmla="*/ 566 w 2516"/>
              <a:gd name="T5" fmla="*/ 2134 h 2516"/>
              <a:gd name="T6" fmla="*/ 382 w 2516"/>
              <a:gd name="T7" fmla="*/ 1950 h 2516"/>
              <a:gd name="T8" fmla="*/ 382 w 2516"/>
              <a:gd name="T9" fmla="*/ 566 h 2516"/>
              <a:gd name="T10" fmla="*/ 566 w 2516"/>
              <a:gd name="T11" fmla="*/ 382 h 2516"/>
              <a:gd name="T12" fmla="*/ 1950 w 2516"/>
              <a:gd name="T13" fmla="*/ 382 h 2516"/>
              <a:gd name="T14" fmla="*/ 2134 w 2516"/>
              <a:gd name="T15" fmla="*/ 566 h 2516"/>
              <a:gd name="T16" fmla="*/ 2134 w 2516"/>
              <a:gd name="T17" fmla="*/ 1950 h 2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16" h="2516">
                <a:moveTo>
                  <a:pt x="2134" y="1950"/>
                </a:moveTo>
                <a:cubicBezTo>
                  <a:pt x="1950" y="2134"/>
                  <a:pt x="1950" y="2134"/>
                  <a:pt x="1950" y="2134"/>
                </a:cubicBezTo>
                <a:cubicBezTo>
                  <a:pt x="1568" y="2516"/>
                  <a:pt x="948" y="2516"/>
                  <a:pt x="566" y="2134"/>
                </a:cubicBezTo>
                <a:cubicBezTo>
                  <a:pt x="382" y="1950"/>
                  <a:pt x="382" y="1950"/>
                  <a:pt x="382" y="1950"/>
                </a:cubicBezTo>
                <a:cubicBezTo>
                  <a:pt x="0" y="1568"/>
                  <a:pt x="0" y="948"/>
                  <a:pt x="382" y="566"/>
                </a:cubicBezTo>
                <a:cubicBezTo>
                  <a:pt x="566" y="382"/>
                  <a:pt x="566" y="382"/>
                  <a:pt x="566" y="382"/>
                </a:cubicBezTo>
                <a:cubicBezTo>
                  <a:pt x="948" y="0"/>
                  <a:pt x="1568" y="0"/>
                  <a:pt x="1950" y="382"/>
                </a:cubicBezTo>
                <a:cubicBezTo>
                  <a:pt x="2134" y="566"/>
                  <a:pt x="2134" y="566"/>
                  <a:pt x="2134" y="566"/>
                </a:cubicBezTo>
                <a:cubicBezTo>
                  <a:pt x="2516" y="948"/>
                  <a:pt x="2516" y="1568"/>
                  <a:pt x="2134" y="1950"/>
                </a:cubicBezTo>
                <a:close/>
              </a:path>
            </a:pathLst>
          </a:custGeom>
          <a:solidFill>
            <a:schemeClr val="bg1"/>
          </a:solidFill>
          <a:ln w="53975">
            <a:noFill/>
          </a:ln>
          <a:effectLst>
            <a:outerShdw blurRad="965200" dist="952500" dir="4140000" sx="91000" sy="91000" algn="tl" rotWithShape="0">
              <a:srgbClr val="F15D21">
                <a:alpha val="40000"/>
              </a:srgb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DCC15-84A0-40FF-9A6D-B53F511E0218}"/>
              </a:ext>
            </a:extLst>
          </p:cNvPr>
          <p:cNvSpPr txBox="1"/>
          <p:nvPr/>
        </p:nvSpPr>
        <p:spPr>
          <a:xfrm>
            <a:off x="5760722" y="2967335"/>
            <a:ext cx="545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Hvert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arrangeres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Statskonferanse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ansatte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I 2022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avholdt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9.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Gardermoen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samlet 185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tillitsvalgte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4B2A087-9254-5C49-BAD1-AAD5F6BE74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3621" r="29347"/>
          <a:stretch/>
        </p:blipFill>
        <p:spPr>
          <a:xfrm>
            <a:off x="1982384" y="1916958"/>
            <a:ext cx="3022422" cy="3024085"/>
          </a:xfrm>
        </p:spPr>
      </p:pic>
    </p:spTree>
    <p:extLst>
      <p:ext uri="{BB962C8B-B14F-4D97-AF65-F5344CB8AC3E}">
        <p14:creationId xmlns:p14="http://schemas.microsoft.com/office/powerpoint/2010/main" val="1294658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0B116295-8686-412C-85C9-E90E9337CBAC}"/>
              </a:ext>
            </a:extLst>
          </p:cNvPr>
          <p:cNvSpPr>
            <a:spLocks/>
          </p:cNvSpPr>
          <p:nvPr/>
        </p:nvSpPr>
        <p:spPr bwMode="auto">
          <a:xfrm>
            <a:off x="1728870" y="1651583"/>
            <a:ext cx="3572383" cy="3573882"/>
          </a:xfrm>
          <a:custGeom>
            <a:avLst/>
            <a:gdLst>
              <a:gd name="T0" fmla="*/ 2134 w 2516"/>
              <a:gd name="T1" fmla="*/ 1950 h 2516"/>
              <a:gd name="T2" fmla="*/ 1950 w 2516"/>
              <a:gd name="T3" fmla="*/ 2134 h 2516"/>
              <a:gd name="T4" fmla="*/ 566 w 2516"/>
              <a:gd name="T5" fmla="*/ 2134 h 2516"/>
              <a:gd name="T6" fmla="*/ 382 w 2516"/>
              <a:gd name="T7" fmla="*/ 1950 h 2516"/>
              <a:gd name="T8" fmla="*/ 382 w 2516"/>
              <a:gd name="T9" fmla="*/ 566 h 2516"/>
              <a:gd name="T10" fmla="*/ 566 w 2516"/>
              <a:gd name="T11" fmla="*/ 382 h 2516"/>
              <a:gd name="T12" fmla="*/ 1950 w 2516"/>
              <a:gd name="T13" fmla="*/ 382 h 2516"/>
              <a:gd name="T14" fmla="*/ 2134 w 2516"/>
              <a:gd name="T15" fmla="*/ 566 h 2516"/>
              <a:gd name="T16" fmla="*/ 2134 w 2516"/>
              <a:gd name="T17" fmla="*/ 1950 h 2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16" h="2516">
                <a:moveTo>
                  <a:pt x="2134" y="1950"/>
                </a:moveTo>
                <a:cubicBezTo>
                  <a:pt x="1950" y="2134"/>
                  <a:pt x="1950" y="2134"/>
                  <a:pt x="1950" y="2134"/>
                </a:cubicBezTo>
                <a:cubicBezTo>
                  <a:pt x="1568" y="2516"/>
                  <a:pt x="948" y="2516"/>
                  <a:pt x="566" y="2134"/>
                </a:cubicBezTo>
                <a:cubicBezTo>
                  <a:pt x="382" y="1950"/>
                  <a:pt x="382" y="1950"/>
                  <a:pt x="382" y="1950"/>
                </a:cubicBezTo>
                <a:cubicBezTo>
                  <a:pt x="0" y="1568"/>
                  <a:pt x="0" y="948"/>
                  <a:pt x="382" y="566"/>
                </a:cubicBezTo>
                <a:cubicBezTo>
                  <a:pt x="566" y="382"/>
                  <a:pt x="566" y="382"/>
                  <a:pt x="566" y="382"/>
                </a:cubicBezTo>
                <a:cubicBezTo>
                  <a:pt x="948" y="0"/>
                  <a:pt x="1568" y="0"/>
                  <a:pt x="1950" y="382"/>
                </a:cubicBezTo>
                <a:cubicBezTo>
                  <a:pt x="2134" y="566"/>
                  <a:pt x="2134" y="566"/>
                  <a:pt x="2134" y="566"/>
                </a:cubicBezTo>
                <a:cubicBezTo>
                  <a:pt x="2516" y="948"/>
                  <a:pt x="2516" y="1568"/>
                  <a:pt x="2134" y="1950"/>
                </a:cubicBezTo>
                <a:close/>
              </a:path>
            </a:pathLst>
          </a:custGeom>
          <a:solidFill>
            <a:schemeClr val="bg1"/>
          </a:solidFill>
          <a:ln w="53975">
            <a:noFill/>
          </a:ln>
          <a:effectLst>
            <a:outerShdw blurRad="965200" dist="952500" dir="4140000" sx="91000" sy="91000" algn="tl" rotWithShape="0">
              <a:srgbClr val="F15D21">
                <a:alpha val="40000"/>
              </a:srgb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DCC15-84A0-40FF-9A6D-B53F511E0218}"/>
              </a:ext>
            </a:extLst>
          </p:cNvPr>
          <p:cNvSpPr txBox="1"/>
          <p:nvPr/>
        </p:nvSpPr>
        <p:spPr>
          <a:xfrm>
            <a:off x="5945710" y="2578253"/>
            <a:ext cx="50370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lederkonferanse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samler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ledere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sektorer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bransjer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men med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hovedvekt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offentlig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sektor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I 2022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konferansen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arrangert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Scandic Oslo Airport Hotel,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samlet 106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leder-medlemmer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29EAEBD-B346-A440-8A26-96B3E81330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1690" t="1109" r="42611" b="1721"/>
          <a:stretch/>
        </p:blipFill>
        <p:spPr>
          <a:xfrm>
            <a:off x="1982384" y="1916958"/>
            <a:ext cx="3022422" cy="3024085"/>
          </a:xfrm>
        </p:spPr>
      </p:pic>
    </p:spTree>
    <p:extLst>
      <p:ext uri="{BB962C8B-B14F-4D97-AF65-F5344CB8AC3E}">
        <p14:creationId xmlns:p14="http://schemas.microsoft.com/office/powerpoint/2010/main" val="2546819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6833783" y="498908"/>
            <a:ext cx="2942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 MEDIA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B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90" t="184" r="10098" b="-184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4789B7-AD49-1441-81DB-09B149B5A7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08634" y="1739356"/>
            <a:ext cx="5224003" cy="24748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294387" y="511864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Gjennom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året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Media sett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positiv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vekst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medlemstallet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inngangen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2022 var det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optimisme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knyttet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utvikling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inntekter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mediebransjen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Russlands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invadering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snudde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dette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brutalt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03EE0E-27F3-5B4B-9D61-5D85CEDE2AEC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Liz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Ovesen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144F51-7EE6-894D-911C-286AD95369AC}"/>
              </a:ext>
            </a:extLst>
          </p:cNvPr>
          <p:cNvSpPr txBox="1"/>
          <p:nvPr/>
        </p:nvSpPr>
        <p:spPr>
          <a:xfrm>
            <a:off x="761048" y="5046806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May Christin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Thingelstad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644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6833783" y="498908"/>
            <a:ext cx="2942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 FORSVAR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B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86" r="9486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34952" y="504680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Omstillinger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forsvarssektoren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preget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2022,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gjennomført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flere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omorganiseringer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kunne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kutte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kostnader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Norge ligger under NATOs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toprosentmål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likevel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sektoren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pålagt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spare inn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flere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milliarder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kunne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fremtidige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økninger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budsjettrammen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BFEBF-B66D-2B47-86A5-DFE5A1AFE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91273" y="1852468"/>
            <a:ext cx="5196322" cy="24291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Johan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Hovde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C8A5B-EADE-8A42-9B76-D5DD81F58B75}"/>
              </a:ext>
            </a:extLst>
          </p:cNvPr>
          <p:cNvSpPr txBox="1"/>
          <p:nvPr/>
        </p:nvSpPr>
        <p:spPr>
          <a:xfrm>
            <a:off x="761048" y="5046806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Eivind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Olsen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51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6361342" y="498908"/>
            <a:ext cx="3634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FARMASIFORBUNDET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B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73589-EF75-4589-91FC-D541B690D629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Bodil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Røkke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44" r="17244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21761" y="5206239"/>
            <a:ext cx="65856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Gjennom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Farmasiforbundet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kontinuerlig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søkelys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utdanningen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apotekteknikere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jobbet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Utdanningsdirektoratet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Ressurser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også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blitt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rettet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mot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arbeidet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massevaksinering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mot Covid-19.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6CC99-EEAE-A74F-A889-B2C4B2C592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54323" y="1778902"/>
            <a:ext cx="5266581" cy="2461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6AE974-3978-1B47-997A-96844FC6DEDF}"/>
              </a:ext>
            </a:extLst>
          </p:cNvPr>
          <p:cNvSpPr txBox="1"/>
          <p:nvPr/>
        </p:nvSpPr>
        <p:spPr>
          <a:xfrm>
            <a:off x="761048" y="5046806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Monika Nilsen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33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EE0729-89A8-9443-98C0-2196E6AD593D}"/>
              </a:ext>
            </a:extLst>
          </p:cNvPr>
          <p:cNvSpPr/>
          <p:nvPr/>
        </p:nvSpPr>
        <p:spPr>
          <a:xfrm>
            <a:off x="4251417" y="5606442"/>
            <a:ext cx="7499515" cy="701150"/>
          </a:xfrm>
          <a:prstGeom prst="rect">
            <a:avLst/>
          </a:prstGeom>
          <a:solidFill>
            <a:srgbClr val="E8510F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AB8AB2-68B9-2B4B-A6E0-639E2C933BF1}"/>
              </a:ext>
            </a:extLst>
          </p:cNvPr>
          <p:cNvSpPr txBox="1"/>
          <p:nvPr/>
        </p:nvSpPr>
        <p:spPr>
          <a:xfrm>
            <a:off x="4390098" y="5686709"/>
            <a:ext cx="73608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representert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Underorganisasjoner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organisasjonsledd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klubber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foreninger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pensjonist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A00E7-447C-3BB3-1695-E0A539A1E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935" y="563790"/>
            <a:ext cx="6638477" cy="49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250180" y="498908"/>
            <a:ext cx="7475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b="1" dirty="0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TANNHELSESEKRETÆRENES FORBUND (THSF)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6B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73589-EF75-4589-91FC-D541B690D629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Anne-Gro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Årmo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32" r="17132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80" y="5206239"/>
            <a:ext cx="6301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Tannhelsesekretærenes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Forbund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organiserer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tannhelsesekretærer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assistenter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tannhelsetjenesten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alle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sektorer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2022 var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forbundet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preget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arbeid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fagfornyelsen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læreplaner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D1FD0-AC91-DC41-906B-B428F1D80D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50180" y="1640647"/>
            <a:ext cx="5364811" cy="26610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A3C564-B26C-254E-B154-B0AC8EDC036A}"/>
              </a:ext>
            </a:extLst>
          </p:cNvPr>
          <p:cNvSpPr txBox="1"/>
          <p:nvPr/>
        </p:nvSpPr>
        <p:spPr>
          <a:xfrm>
            <a:off x="761048" y="5046806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Laila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Aas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9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553622" y="498908"/>
            <a:ext cx="52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NORGES POLITILEDERLAG (NPL)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B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32" r="17232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79" y="5206239"/>
            <a:ext cx="6273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Norges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Politilederlag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innholdsrikt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2022.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Forbundet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gjennomførte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ekstraordinært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landsmøte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mars, der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Kjetil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Ravlo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valgt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Kjetil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Ravlo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E8B88B-E2C9-6746-8C92-BAF91FFCE0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64478" y="1822304"/>
            <a:ext cx="5131243" cy="25627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DF3F56-6706-DD4D-98A3-0B9E5B3D783E}"/>
              </a:ext>
            </a:extLst>
          </p:cNvPr>
          <p:cNvSpPr txBox="1"/>
          <p:nvPr/>
        </p:nvSpPr>
        <p:spPr>
          <a:xfrm>
            <a:off x="761048" y="5046806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Marit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Ellingsen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57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789842" y="498908"/>
            <a:ext cx="52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B1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PARAT NAV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8" t="552" r="11422" b="-552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80" y="520623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NAV var 2022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landsmøteår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Under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landsmøtet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Agathe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Osland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Hellesen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Paal Herman Bergman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Seivaag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gjenvalgt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lederduo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Agathe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Osland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Hellesen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E6700-B382-E54C-9F35-B29D7DBE85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64480" y="1616808"/>
            <a:ext cx="5413775" cy="27189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ED6BF-ABE9-F54D-B188-3B5620D59B59}"/>
              </a:ext>
            </a:extLst>
          </p:cNvPr>
          <p:cNvSpPr txBox="1"/>
          <p:nvPr/>
        </p:nvSpPr>
        <p:spPr>
          <a:xfrm>
            <a:off x="761048" y="5046806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Paal Herman Bergman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Seivaag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54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789842" y="498908"/>
            <a:ext cx="52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B1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PARAT POLITIET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44" r="17244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80" y="520623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spesielt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politiet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dets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Endelig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kunne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man glede seg over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igjen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kunne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møtes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fysisk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samtidig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krigen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Europa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påvirket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forbundet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kraftig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Einar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Follesøy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Kaldhol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6D55D-B05B-FE41-A103-389CCAD5C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17601" y="1769165"/>
            <a:ext cx="5144004" cy="2445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030505-C292-8046-A18C-35B0F3DE6781}"/>
              </a:ext>
            </a:extLst>
          </p:cNvPr>
          <p:cNvSpPr txBox="1"/>
          <p:nvPr/>
        </p:nvSpPr>
        <p:spPr>
          <a:xfrm>
            <a:off x="761048" y="5046806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Tonje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Hoem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Lundli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2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789842" y="498908"/>
            <a:ext cx="52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PILOTFORBUNDET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B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24" r="14024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80" y="5206239"/>
            <a:ext cx="6240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største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enkelthendelsen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Pilotforbundet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2022 var SAS-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streiken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rasering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arbeidsvilkår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ledelse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presset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stadig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større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gjorde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slutt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streik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var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uunngåelig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761048" y="4437988"/>
            <a:ext cx="3333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Oddbjørn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Holsether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Carl Gilbert Rego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D2A67-309C-1F43-AC7F-B2A5969E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8993" y="1719471"/>
            <a:ext cx="5047866" cy="249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1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789842" y="498908"/>
            <a:ext cx="52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 KABINFORBUND (PKF)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B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32" r="17232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80" y="505831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begynnelsen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 2022 bar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luftfarten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fortsatt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sterkt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preg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pandemien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hersket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spenning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rundt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hvilken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digital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møtevirksomhet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endrede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reisemønstre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ville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ha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bransjen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Sissel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Vian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24164-12F8-3045-A7D4-620DD2BB80B7}"/>
              </a:ext>
            </a:extLst>
          </p:cNvPr>
          <p:cNvSpPr txBox="1"/>
          <p:nvPr/>
        </p:nvSpPr>
        <p:spPr>
          <a:xfrm>
            <a:off x="761048" y="5046806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Martinus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Røkkum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F44FD-2BC7-A240-BB31-D83EC714AA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50183" y="1839466"/>
            <a:ext cx="5117089" cy="241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4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789842" y="498908"/>
            <a:ext cx="52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B1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44" r="17244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80" y="520623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Veritas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Funksjonærforening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(VEFF)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organiserer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arbeidstakere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fleste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 DNVs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kontorer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Norge.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Foreningen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aktivt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utfordrende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grunnet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krigen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usikkerhet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rundt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sikkerhetspolitiske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situasjonen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Kina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pandemien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Nina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Ivarsen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24164-12F8-3045-A7D4-620DD2BB80B7}"/>
              </a:ext>
            </a:extLst>
          </p:cNvPr>
          <p:cNvSpPr txBox="1"/>
          <p:nvPr/>
        </p:nvSpPr>
        <p:spPr>
          <a:xfrm>
            <a:off x="761048" y="5046806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Lin B.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Karsten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339D1B-19ED-6043-8E55-3730A1DC3A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50558" y="1779535"/>
            <a:ext cx="5016528" cy="24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49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584102" y="498908"/>
            <a:ext cx="567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UNIVERSITET OG HØYSKOLE (UH)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B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85" r="17285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80" y="520623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universitet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høyskolenettverk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vært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preget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økt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aktivitet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overgang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tilbake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hverdag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731520" y="4719928"/>
            <a:ext cx="4199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Norges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miljø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biovitenskapelige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universitet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(NMBU)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universitetsog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høyskolenettverk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2F099-664B-B442-ADAE-87E689F545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68"/>
          <a:stretch/>
        </p:blipFill>
        <p:spPr>
          <a:xfrm>
            <a:off x="5216111" y="1967148"/>
            <a:ext cx="5464297" cy="173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2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789842" y="498908"/>
            <a:ext cx="52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 STATENS VEGVESEN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B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10" r="17010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80" y="520623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Statens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vegvesen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organiserer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fleste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yrkesgruppene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etaten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høy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aktivitet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Jannike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Hanssen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24164-12F8-3045-A7D4-620DD2BB80B7}"/>
              </a:ext>
            </a:extLst>
          </p:cNvPr>
          <p:cNvSpPr txBox="1"/>
          <p:nvPr/>
        </p:nvSpPr>
        <p:spPr>
          <a:xfrm>
            <a:off x="761048" y="5046806"/>
            <a:ext cx="3970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Grethe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Utheim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Marit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Zahl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Solbakken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3F90B-3C48-5649-A944-00DE453E14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64480" y="1760711"/>
            <a:ext cx="5281171" cy="257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3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789842" y="498908"/>
            <a:ext cx="52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 UNG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B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32" r="17232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79" y="5206239"/>
            <a:ext cx="6361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under 35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er del av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UNG.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skal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være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unges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ansikt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eksternt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fremme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unges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interesser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arbeidslivet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flere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seg 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tillitsverv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gruppen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jobber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aktivt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Raknerud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Hoel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24164-12F8-3045-A7D4-620DD2BB80B7}"/>
              </a:ext>
            </a:extLst>
          </p:cNvPr>
          <p:cNvSpPr txBox="1"/>
          <p:nvPr/>
        </p:nvSpPr>
        <p:spPr>
          <a:xfrm>
            <a:off x="761048" y="5046806"/>
            <a:ext cx="419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Håkon</a:t>
            </a:r>
            <a:r>
              <a:rPr lang="en-US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Hægeland</a:t>
            </a:r>
            <a:endParaRPr lang="en-US" sz="1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B32A2-9285-3041-8350-062E014C9C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64480" y="1848841"/>
            <a:ext cx="5319020" cy="241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3E362B2-77B5-4D16-9041-C4E74F260F70}"/>
              </a:ext>
            </a:extLst>
          </p:cNvPr>
          <p:cNvSpPr/>
          <p:nvPr/>
        </p:nvSpPr>
        <p:spPr>
          <a:xfrm>
            <a:off x="0" y="0"/>
            <a:ext cx="4324350" cy="6858000"/>
          </a:xfrm>
          <a:prstGeom prst="rect">
            <a:avLst/>
          </a:prstGeom>
          <a:solidFill>
            <a:srgbClr val="E8510F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22A125C-9F55-9C41-A503-5874DF8C3D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44" t="2092" r="159" b="17046"/>
          <a:stretch/>
        </p:blipFill>
        <p:spPr>
          <a:xfrm>
            <a:off x="2357119" y="264160"/>
            <a:ext cx="6309323" cy="6274199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26CB98-1988-1C47-8D54-55FF57806D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30373" y="2795209"/>
            <a:ext cx="1874807" cy="126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8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789842" y="498908"/>
            <a:ext cx="52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 PENSJONIST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6B1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28" r="17028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80" y="520623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pensjonist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samler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alle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pensjonistmedlemmer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I 2022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fokuserte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gruppen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oppta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aktiviteten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etter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pandemien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761048" y="4437988"/>
            <a:ext cx="333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Ingunn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Bråten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24164-12F8-3045-A7D4-620DD2BB80B7}"/>
              </a:ext>
            </a:extLst>
          </p:cNvPr>
          <p:cNvSpPr txBox="1"/>
          <p:nvPr/>
        </p:nvSpPr>
        <p:spPr>
          <a:xfrm>
            <a:off x="761048" y="5046806"/>
            <a:ext cx="419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Harald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Snekvik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Reidun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Nordgulen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Styremedlem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Styremedlem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F6EA3-4E2E-594D-AAD9-F4DB809F38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64480" y="1781528"/>
            <a:ext cx="5227622" cy="26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31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D04F6A-01C4-44A3-8217-4A0CFE7A8D9B}"/>
              </a:ext>
            </a:extLst>
          </p:cNvPr>
          <p:cNvSpPr txBox="1"/>
          <p:nvPr/>
        </p:nvSpPr>
        <p:spPr>
          <a:xfrm>
            <a:off x="5789842" y="498908"/>
            <a:ext cx="525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6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Parat-ledere</a:t>
            </a:r>
            <a:endParaRPr lang="en-US" sz="2400" b="1" dirty="0">
              <a:solidFill>
                <a:srgbClr val="FF6B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9431-F24F-944D-AD77-62D5616C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33" r="17033"/>
          <a:stretch/>
        </p:blipFill>
        <p:spPr>
          <a:xfrm>
            <a:off x="583739" y="684477"/>
            <a:ext cx="4437841" cy="36513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117D1-4F28-F84D-BC52-53F31F5B3D69}"/>
              </a:ext>
            </a:extLst>
          </p:cNvPr>
          <p:cNvSpPr/>
          <p:nvPr/>
        </p:nvSpPr>
        <p:spPr>
          <a:xfrm>
            <a:off x="5364480" y="520623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betydelig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antall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også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sine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arbeidsplasser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Mange av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disse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er samlet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Norges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Politilederlag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er et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forbund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alle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nivåer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fagområder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innen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politi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lensmannsetaten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55FF4-4D1D-0445-9239-7617A0F160B0}"/>
              </a:ext>
            </a:extLst>
          </p:cNvPr>
          <p:cNvSpPr txBox="1"/>
          <p:nvPr/>
        </p:nvSpPr>
        <p:spPr>
          <a:xfrm>
            <a:off x="1009816" y="4535723"/>
            <a:ext cx="3442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Folkehelseinstituttets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direktør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Camilla Stoltenberg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var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blant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foredragsholderne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årets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lederkonferanse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D095D-56C7-244D-A59B-989DBB9D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64480" y="1667696"/>
            <a:ext cx="5342476" cy="26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3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44AEEC2A-E4B0-4F22-8B67-9A7D365FAFD7}"/>
              </a:ext>
            </a:extLst>
          </p:cNvPr>
          <p:cNvSpPr>
            <a:spLocks/>
          </p:cNvSpPr>
          <p:nvPr/>
        </p:nvSpPr>
        <p:spPr bwMode="auto">
          <a:xfrm>
            <a:off x="-2" y="1"/>
            <a:ext cx="764129" cy="5202238"/>
          </a:xfrm>
          <a:custGeom>
            <a:avLst/>
            <a:gdLst>
              <a:gd name="T0" fmla="*/ 463 w 833"/>
              <a:gd name="T1" fmla="*/ 1390 h 1836"/>
              <a:gd name="T2" fmla="*/ 0 w 833"/>
              <a:gd name="T3" fmla="*/ 1836 h 1836"/>
              <a:gd name="T4" fmla="*/ 0 w 833"/>
              <a:gd name="T5" fmla="*/ 0 h 1836"/>
              <a:gd name="T6" fmla="*/ 633 w 833"/>
              <a:gd name="T7" fmla="*/ 644 h 1836"/>
              <a:gd name="T8" fmla="*/ 463 w 833"/>
              <a:gd name="T9" fmla="*/ 1390 h 1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836">
                <a:moveTo>
                  <a:pt x="463" y="1390"/>
                </a:moveTo>
                <a:cubicBezTo>
                  <a:pt x="301" y="1499"/>
                  <a:pt x="143" y="1650"/>
                  <a:pt x="0" y="1836"/>
                </a:cubicBezTo>
                <a:cubicBezTo>
                  <a:pt x="0" y="0"/>
                  <a:pt x="0" y="0"/>
                  <a:pt x="0" y="0"/>
                </a:cubicBezTo>
                <a:cubicBezTo>
                  <a:pt x="201" y="178"/>
                  <a:pt x="518" y="472"/>
                  <a:pt x="633" y="644"/>
                </a:cubicBezTo>
                <a:cubicBezTo>
                  <a:pt x="833" y="944"/>
                  <a:pt x="757" y="1192"/>
                  <a:pt x="463" y="1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algn="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64B9DCE-2143-4207-AF40-DA534CB1ABBC}"/>
              </a:ext>
            </a:extLst>
          </p:cNvPr>
          <p:cNvSpPr>
            <a:spLocks/>
          </p:cNvSpPr>
          <p:nvPr/>
        </p:nvSpPr>
        <p:spPr bwMode="auto">
          <a:xfrm>
            <a:off x="9324975" y="2719388"/>
            <a:ext cx="2867025" cy="4135438"/>
          </a:xfrm>
          <a:custGeom>
            <a:avLst/>
            <a:gdLst>
              <a:gd name="T0" fmla="*/ 1806 w 1806"/>
              <a:gd name="T1" fmla="*/ 0 h 2607"/>
              <a:gd name="T2" fmla="*/ 1806 w 1806"/>
              <a:gd name="T3" fmla="*/ 2607 h 2607"/>
              <a:gd name="T4" fmla="*/ 64 w 1806"/>
              <a:gd name="T5" fmla="*/ 2607 h 2607"/>
              <a:gd name="T6" fmla="*/ 138 w 1806"/>
              <a:gd name="T7" fmla="*/ 2103 h 2607"/>
              <a:gd name="T8" fmla="*/ 1332 w 1806"/>
              <a:gd name="T9" fmla="*/ 1515 h 2607"/>
              <a:gd name="T10" fmla="*/ 1656 w 1806"/>
              <a:gd name="T11" fmla="*/ 387 h 2607"/>
              <a:gd name="T12" fmla="*/ 1806 w 1806"/>
              <a:gd name="T13" fmla="*/ 0 h 2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06" h="2607">
                <a:moveTo>
                  <a:pt x="1806" y="0"/>
                </a:moveTo>
                <a:cubicBezTo>
                  <a:pt x="1806" y="2607"/>
                  <a:pt x="1806" y="2607"/>
                  <a:pt x="1806" y="2607"/>
                </a:cubicBezTo>
                <a:cubicBezTo>
                  <a:pt x="64" y="2607"/>
                  <a:pt x="64" y="2607"/>
                  <a:pt x="64" y="2607"/>
                </a:cubicBezTo>
                <a:cubicBezTo>
                  <a:pt x="0" y="2451"/>
                  <a:pt x="24" y="2273"/>
                  <a:pt x="138" y="2103"/>
                </a:cubicBezTo>
                <a:cubicBezTo>
                  <a:pt x="351" y="1787"/>
                  <a:pt x="1134" y="1659"/>
                  <a:pt x="1332" y="1515"/>
                </a:cubicBezTo>
                <a:cubicBezTo>
                  <a:pt x="1530" y="1371"/>
                  <a:pt x="1578" y="891"/>
                  <a:pt x="1656" y="387"/>
                </a:cubicBezTo>
                <a:cubicBezTo>
                  <a:pt x="1685" y="199"/>
                  <a:pt x="1740" y="78"/>
                  <a:pt x="1806" y="0"/>
                </a:cubicBezTo>
                <a:close/>
              </a:path>
            </a:pathLst>
          </a:custGeom>
          <a:solidFill>
            <a:srgbClr val="FF6C1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DF7022-543D-7A47-BE18-589014B5C58E}"/>
              </a:ext>
            </a:extLst>
          </p:cNvPr>
          <p:cNvSpPr/>
          <p:nvPr/>
        </p:nvSpPr>
        <p:spPr>
          <a:xfrm>
            <a:off x="487017" y="5763490"/>
            <a:ext cx="8204401" cy="98518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9C612-2C91-41C8-AAE5-8CE94FD9C364}"/>
              </a:ext>
            </a:extLst>
          </p:cNvPr>
          <p:cNvSpPr txBox="1"/>
          <p:nvPr/>
        </p:nvSpPr>
        <p:spPr>
          <a:xfrm>
            <a:off x="684615" y="5886748"/>
            <a:ext cx="791273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Anne-Gro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Årmo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nestleder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Laila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Tannhelsesekretærenes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Forbunds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landsmøte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2022.</a:t>
            </a:r>
          </a:p>
        </p:txBody>
      </p:sp>
    </p:spTree>
    <p:extLst>
      <p:ext uri="{BB962C8B-B14F-4D97-AF65-F5344CB8AC3E}">
        <p14:creationId xmlns:p14="http://schemas.microsoft.com/office/powerpoint/2010/main" val="4265240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44AEEC2A-E4B0-4F22-8B67-9A7D365FAFD7}"/>
              </a:ext>
            </a:extLst>
          </p:cNvPr>
          <p:cNvSpPr>
            <a:spLocks/>
          </p:cNvSpPr>
          <p:nvPr/>
        </p:nvSpPr>
        <p:spPr bwMode="auto">
          <a:xfrm>
            <a:off x="-2" y="1"/>
            <a:ext cx="764129" cy="5202238"/>
          </a:xfrm>
          <a:custGeom>
            <a:avLst/>
            <a:gdLst>
              <a:gd name="T0" fmla="*/ 463 w 833"/>
              <a:gd name="T1" fmla="*/ 1390 h 1836"/>
              <a:gd name="T2" fmla="*/ 0 w 833"/>
              <a:gd name="T3" fmla="*/ 1836 h 1836"/>
              <a:gd name="T4" fmla="*/ 0 w 833"/>
              <a:gd name="T5" fmla="*/ 0 h 1836"/>
              <a:gd name="T6" fmla="*/ 633 w 833"/>
              <a:gd name="T7" fmla="*/ 644 h 1836"/>
              <a:gd name="T8" fmla="*/ 463 w 833"/>
              <a:gd name="T9" fmla="*/ 1390 h 1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836">
                <a:moveTo>
                  <a:pt x="463" y="1390"/>
                </a:moveTo>
                <a:cubicBezTo>
                  <a:pt x="301" y="1499"/>
                  <a:pt x="143" y="1650"/>
                  <a:pt x="0" y="1836"/>
                </a:cubicBezTo>
                <a:cubicBezTo>
                  <a:pt x="0" y="0"/>
                  <a:pt x="0" y="0"/>
                  <a:pt x="0" y="0"/>
                </a:cubicBezTo>
                <a:cubicBezTo>
                  <a:pt x="201" y="178"/>
                  <a:pt x="518" y="472"/>
                  <a:pt x="633" y="644"/>
                </a:cubicBezTo>
                <a:cubicBezTo>
                  <a:pt x="833" y="944"/>
                  <a:pt x="757" y="1192"/>
                  <a:pt x="463" y="1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algn="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64B9DCE-2143-4207-AF40-DA534CB1ABBC}"/>
              </a:ext>
            </a:extLst>
          </p:cNvPr>
          <p:cNvSpPr>
            <a:spLocks/>
          </p:cNvSpPr>
          <p:nvPr/>
        </p:nvSpPr>
        <p:spPr bwMode="auto">
          <a:xfrm>
            <a:off x="9324975" y="2719388"/>
            <a:ext cx="2867025" cy="4135438"/>
          </a:xfrm>
          <a:custGeom>
            <a:avLst/>
            <a:gdLst>
              <a:gd name="T0" fmla="*/ 1806 w 1806"/>
              <a:gd name="T1" fmla="*/ 0 h 2607"/>
              <a:gd name="T2" fmla="*/ 1806 w 1806"/>
              <a:gd name="T3" fmla="*/ 2607 h 2607"/>
              <a:gd name="T4" fmla="*/ 64 w 1806"/>
              <a:gd name="T5" fmla="*/ 2607 h 2607"/>
              <a:gd name="T6" fmla="*/ 138 w 1806"/>
              <a:gd name="T7" fmla="*/ 2103 h 2607"/>
              <a:gd name="T8" fmla="*/ 1332 w 1806"/>
              <a:gd name="T9" fmla="*/ 1515 h 2607"/>
              <a:gd name="T10" fmla="*/ 1656 w 1806"/>
              <a:gd name="T11" fmla="*/ 387 h 2607"/>
              <a:gd name="T12" fmla="*/ 1806 w 1806"/>
              <a:gd name="T13" fmla="*/ 0 h 2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06" h="2607">
                <a:moveTo>
                  <a:pt x="1806" y="0"/>
                </a:moveTo>
                <a:cubicBezTo>
                  <a:pt x="1806" y="2607"/>
                  <a:pt x="1806" y="2607"/>
                  <a:pt x="1806" y="2607"/>
                </a:cubicBezTo>
                <a:cubicBezTo>
                  <a:pt x="64" y="2607"/>
                  <a:pt x="64" y="2607"/>
                  <a:pt x="64" y="2607"/>
                </a:cubicBezTo>
                <a:cubicBezTo>
                  <a:pt x="0" y="2451"/>
                  <a:pt x="24" y="2273"/>
                  <a:pt x="138" y="2103"/>
                </a:cubicBezTo>
                <a:cubicBezTo>
                  <a:pt x="351" y="1787"/>
                  <a:pt x="1134" y="1659"/>
                  <a:pt x="1332" y="1515"/>
                </a:cubicBezTo>
                <a:cubicBezTo>
                  <a:pt x="1530" y="1371"/>
                  <a:pt x="1578" y="891"/>
                  <a:pt x="1656" y="387"/>
                </a:cubicBezTo>
                <a:cubicBezTo>
                  <a:pt x="1685" y="199"/>
                  <a:pt x="1740" y="78"/>
                  <a:pt x="1806" y="0"/>
                </a:cubicBezTo>
                <a:close/>
              </a:path>
            </a:pathLst>
          </a:custGeom>
          <a:solidFill>
            <a:srgbClr val="FF6C1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DF7022-543D-7A47-BE18-589014B5C58E}"/>
              </a:ext>
            </a:extLst>
          </p:cNvPr>
          <p:cNvSpPr/>
          <p:nvPr/>
        </p:nvSpPr>
        <p:spPr>
          <a:xfrm>
            <a:off x="281208" y="5209002"/>
            <a:ext cx="8067661" cy="863807"/>
          </a:xfrm>
          <a:prstGeom prst="rect">
            <a:avLst/>
          </a:prstGeom>
          <a:solidFill>
            <a:schemeClr val="tx1">
              <a:alpha val="681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9C612-2C91-41C8-AAE5-8CE94FD9C364}"/>
              </a:ext>
            </a:extLst>
          </p:cNvPr>
          <p:cNvSpPr txBox="1"/>
          <p:nvPr/>
        </p:nvSpPr>
        <p:spPr>
          <a:xfrm>
            <a:off x="499870" y="5300101"/>
            <a:ext cx="873358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Farmasiforbundet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opprettet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et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tettere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samarbeid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Norges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Farmaceutiske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forening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Her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møte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2022.</a:t>
            </a:r>
          </a:p>
        </p:txBody>
      </p:sp>
    </p:spTree>
    <p:extLst>
      <p:ext uri="{BB962C8B-B14F-4D97-AF65-F5344CB8AC3E}">
        <p14:creationId xmlns:p14="http://schemas.microsoft.com/office/powerpoint/2010/main" val="19245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44AEEC2A-E4B0-4F22-8B67-9A7D365FAFD7}"/>
              </a:ext>
            </a:extLst>
          </p:cNvPr>
          <p:cNvSpPr>
            <a:spLocks/>
          </p:cNvSpPr>
          <p:nvPr/>
        </p:nvSpPr>
        <p:spPr bwMode="auto">
          <a:xfrm>
            <a:off x="-2" y="1"/>
            <a:ext cx="764129" cy="5202238"/>
          </a:xfrm>
          <a:custGeom>
            <a:avLst/>
            <a:gdLst>
              <a:gd name="T0" fmla="*/ 463 w 833"/>
              <a:gd name="T1" fmla="*/ 1390 h 1836"/>
              <a:gd name="T2" fmla="*/ 0 w 833"/>
              <a:gd name="T3" fmla="*/ 1836 h 1836"/>
              <a:gd name="T4" fmla="*/ 0 w 833"/>
              <a:gd name="T5" fmla="*/ 0 h 1836"/>
              <a:gd name="T6" fmla="*/ 633 w 833"/>
              <a:gd name="T7" fmla="*/ 644 h 1836"/>
              <a:gd name="T8" fmla="*/ 463 w 833"/>
              <a:gd name="T9" fmla="*/ 1390 h 1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836">
                <a:moveTo>
                  <a:pt x="463" y="1390"/>
                </a:moveTo>
                <a:cubicBezTo>
                  <a:pt x="301" y="1499"/>
                  <a:pt x="143" y="1650"/>
                  <a:pt x="0" y="1836"/>
                </a:cubicBezTo>
                <a:cubicBezTo>
                  <a:pt x="0" y="0"/>
                  <a:pt x="0" y="0"/>
                  <a:pt x="0" y="0"/>
                </a:cubicBezTo>
                <a:cubicBezTo>
                  <a:pt x="201" y="178"/>
                  <a:pt x="518" y="472"/>
                  <a:pt x="633" y="644"/>
                </a:cubicBezTo>
                <a:cubicBezTo>
                  <a:pt x="833" y="944"/>
                  <a:pt x="757" y="1192"/>
                  <a:pt x="463" y="1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algn="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64B9DCE-2143-4207-AF40-DA534CB1ABBC}"/>
              </a:ext>
            </a:extLst>
          </p:cNvPr>
          <p:cNvSpPr>
            <a:spLocks/>
          </p:cNvSpPr>
          <p:nvPr/>
        </p:nvSpPr>
        <p:spPr bwMode="auto">
          <a:xfrm>
            <a:off x="9324975" y="2719388"/>
            <a:ext cx="2867025" cy="4135438"/>
          </a:xfrm>
          <a:custGeom>
            <a:avLst/>
            <a:gdLst>
              <a:gd name="T0" fmla="*/ 1806 w 1806"/>
              <a:gd name="T1" fmla="*/ 0 h 2607"/>
              <a:gd name="T2" fmla="*/ 1806 w 1806"/>
              <a:gd name="T3" fmla="*/ 2607 h 2607"/>
              <a:gd name="T4" fmla="*/ 64 w 1806"/>
              <a:gd name="T5" fmla="*/ 2607 h 2607"/>
              <a:gd name="T6" fmla="*/ 138 w 1806"/>
              <a:gd name="T7" fmla="*/ 2103 h 2607"/>
              <a:gd name="T8" fmla="*/ 1332 w 1806"/>
              <a:gd name="T9" fmla="*/ 1515 h 2607"/>
              <a:gd name="T10" fmla="*/ 1656 w 1806"/>
              <a:gd name="T11" fmla="*/ 387 h 2607"/>
              <a:gd name="T12" fmla="*/ 1806 w 1806"/>
              <a:gd name="T13" fmla="*/ 0 h 2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06" h="2607">
                <a:moveTo>
                  <a:pt x="1806" y="0"/>
                </a:moveTo>
                <a:cubicBezTo>
                  <a:pt x="1806" y="2607"/>
                  <a:pt x="1806" y="2607"/>
                  <a:pt x="1806" y="2607"/>
                </a:cubicBezTo>
                <a:cubicBezTo>
                  <a:pt x="64" y="2607"/>
                  <a:pt x="64" y="2607"/>
                  <a:pt x="64" y="2607"/>
                </a:cubicBezTo>
                <a:cubicBezTo>
                  <a:pt x="0" y="2451"/>
                  <a:pt x="24" y="2273"/>
                  <a:pt x="138" y="2103"/>
                </a:cubicBezTo>
                <a:cubicBezTo>
                  <a:pt x="351" y="1787"/>
                  <a:pt x="1134" y="1659"/>
                  <a:pt x="1332" y="1515"/>
                </a:cubicBezTo>
                <a:cubicBezTo>
                  <a:pt x="1530" y="1371"/>
                  <a:pt x="1578" y="891"/>
                  <a:pt x="1656" y="387"/>
                </a:cubicBezTo>
                <a:cubicBezTo>
                  <a:pt x="1685" y="199"/>
                  <a:pt x="1740" y="78"/>
                  <a:pt x="1806" y="0"/>
                </a:cubicBezTo>
                <a:close/>
              </a:path>
            </a:pathLst>
          </a:custGeom>
          <a:solidFill>
            <a:srgbClr val="FF6C1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DF7022-543D-7A47-BE18-589014B5C58E}"/>
              </a:ext>
            </a:extLst>
          </p:cNvPr>
          <p:cNvSpPr/>
          <p:nvPr/>
        </p:nvSpPr>
        <p:spPr>
          <a:xfrm>
            <a:off x="544946" y="5763491"/>
            <a:ext cx="10139620" cy="518039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9C612-2C91-41C8-AAE5-8CE94FD9C364}"/>
              </a:ext>
            </a:extLst>
          </p:cNvPr>
          <p:cNvSpPr txBox="1"/>
          <p:nvPr/>
        </p:nvSpPr>
        <p:spPr>
          <a:xfrm>
            <a:off x="764127" y="5852436"/>
            <a:ext cx="108829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preget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utfordringer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forsvaret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Her er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soldater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allierte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øvelse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0328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0F296A7F-7CBA-4B68-A950-7E8682BEA7C6}"/>
              </a:ext>
            </a:extLst>
          </p:cNvPr>
          <p:cNvSpPr>
            <a:spLocks/>
          </p:cNvSpPr>
          <p:nvPr/>
        </p:nvSpPr>
        <p:spPr bwMode="auto">
          <a:xfrm>
            <a:off x="-419100" y="4763"/>
            <a:ext cx="7688263" cy="6848475"/>
          </a:xfrm>
          <a:custGeom>
            <a:avLst/>
            <a:gdLst>
              <a:gd name="T0" fmla="*/ 4783 w 4845"/>
              <a:gd name="T1" fmla="*/ 4320 h 4320"/>
              <a:gd name="T2" fmla="*/ 0 w 4845"/>
              <a:gd name="T3" fmla="*/ 4320 h 4320"/>
              <a:gd name="T4" fmla="*/ 0 w 4845"/>
              <a:gd name="T5" fmla="*/ 0 h 4320"/>
              <a:gd name="T6" fmla="*/ 4845 w 4845"/>
              <a:gd name="T7" fmla="*/ 0 h 4320"/>
              <a:gd name="T8" fmla="*/ 3940 w 4845"/>
              <a:gd name="T9" fmla="*/ 1164 h 4320"/>
              <a:gd name="T10" fmla="*/ 2860 w 4845"/>
              <a:gd name="T11" fmla="*/ 2652 h 4320"/>
              <a:gd name="T12" fmla="*/ 4783 w 4845"/>
              <a:gd name="T13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45" h="4320">
                <a:moveTo>
                  <a:pt x="4783" y="4320"/>
                </a:moveTo>
                <a:cubicBezTo>
                  <a:pt x="0" y="4320"/>
                  <a:pt x="0" y="4320"/>
                  <a:pt x="0" y="4320"/>
                </a:cubicBezTo>
                <a:cubicBezTo>
                  <a:pt x="0" y="0"/>
                  <a:pt x="0" y="0"/>
                  <a:pt x="0" y="0"/>
                </a:cubicBezTo>
                <a:cubicBezTo>
                  <a:pt x="4845" y="0"/>
                  <a:pt x="4845" y="0"/>
                  <a:pt x="4845" y="0"/>
                </a:cubicBezTo>
                <a:cubicBezTo>
                  <a:pt x="4807" y="416"/>
                  <a:pt x="4589" y="773"/>
                  <a:pt x="3940" y="1164"/>
                </a:cubicBezTo>
                <a:cubicBezTo>
                  <a:pt x="3156" y="1636"/>
                  <a:pt x="2692" y="1892"/>
                  <a:pt x="2860" y="2652"/>
                </a:cubicBezTo>
                <a:cubicBezTo>
                  <a:pt x="3020" y="3376"/>
                  <a:pt x="4304" y="3768"/>
                  <a:pt x="4783" y="4320"/>
                </a:cubicBezTo>
                <a:close/>
              </a:path>
            </a:pathLst>
          </a:custGeom>
          <a:noFill/>
          <a:ln>
            <a:noFill/>
          </a:ln>
          <a:effectLst>
            <a:outerShdw blurRad="317500" dist="101600" dir="18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E93DC9-151C-4087-A824-E2F14E9FD3D3}"/>
              </a:ext>
            </a:extLst>
          </p:cNvPr>
          <p:cNvSpPr>
            <a:spLocks/>
          </p:cNvSpPr>
          <p:nvPr/>
        </p:nvSpPr>
        <p:spPr bwMode="auto">
          <a:xfrm>
            <a:off x="-742036" y="-117493"/>
            <a:ext cx="2431616" cy="6848475"/>
          </a:xfrm>
          <a:custGeom>
            <a:avLst/>
            <a:gdLst>
              <a:gd name="connsiteX0" fmla="*/ 0 w 2431616"/>
              <a:gd name="connsiteY0" fmla="*/ 0 h 6848475"/>
              <a:gd name="connsiteX1" fmla="*/ 92729 w 2431616"/>
              <a:gd name="connsiteY1" fmla="*/ 0 h 6848475"/>
              <a:gd name="connsiteX2" fmla="*/ 1777536 w 2431616"/>
              <a:gd name="connsiteY2" fmla="*/ 0 h 6848475"/>
              <a:gd name="connsiteX3" fmla="*/ 2061556 w 2431616"/>
              <a:gd name="connsiteY3" fmla="*/ 615095 h 6848475"/>
              <a:gd name="connsiteX4" fmla="*/ 855659 w 2431616"/>
              <a:gd name="connsiteY4" fmla="*/ 2568178 h 6848475"/>
              <a:gd name="connsiteX5" fmla="*/ 1668053 w 2431616"/>
              <a:gd name="connsiteY5" fmla="*/ 4267615 h 6848475"/>
              <a:gd name="connsiteX6" fmla="*/ 1490342 w 2431616"/>
              <a:gd name="connsiteY6" fmla="*/ 5168062 h 6848475"/>
              <a:gd name="connsiteX7" fmla="*/ 2429672 w 2431616"/>
              <a:gd name="connsiteY7" fmla="*/ 6651899 h 6848475"/>
              <a:gd name="connsiteX8" fmla="*/ 2405872 w 2431616"/>
              <a:gd name="connsiteY8" fmla="*/ 6848475 h 6848475"/>
              <a:gd name="connsiteX9" fmla="*/ 30005 w 2431616"/>
              <a:gd name="connsiteY9" fmla="*/ 6848475 h 6848475"/>
              <a:gd name="connsiteX10" fmla="*/ 0 w 2431616"/>
              <a:gd name="connsiteY10" fmla="*/ 6848475 h 684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31616" h="6848475">
                <a:moveTo>
                  <a:pt x="0" y="0"/>
                </a:moveTo>
                <a:lnTo>
                  <a:pt x="92729" y="0"/>
                </a:lnTo>
                <a:cubicBezTo>
                  <a:pt x="1777536" y="0"/>
                  <a:pt x="1777536" y="0"/>
                  <a:pt x="1777536" y="0"/>
                </a:cubicBezTo>
                <a:cubicBezTo>
                  <a:pt x="1910819" y="139506"/>
                  <a:pt x="2026649" y="337668"/>
                  <a:pt x="2061556" y="615095"/>
                </a:cubicBezTo>
                <a:cubicBezTo>
                  <a:pt x="2163106" y="1414084"/>
                  <a:pt x="1020677" y="1794554"/>
                  <a:pt x="855659" y="2568178"/>
                </a:cubicBezTo>
                <a:cubicBezTo>
                  <a:pt x="690642" y="3341802"/>
                  <a:pt x="1706134" y="3760320"/>
                  <a:pt x="1668053" y="4267615"/>
                </a:cubicBezTo>
                <a:cubicBezTo>
                  <a:pt x="1629972" y="4774909"/>
                  <a:pt x="1414180" y="4927098"/>
                  <a:pt x="1490342" y="5168062"/>
                </a:cubicBezTo>
                <a:cubicBezTo>
                  <a:pt x="1566504" y="5409027"/>
                  <a:pt x="2378898" y="6106557"/>
                  <a:pt x="2429672" y="6651899"/>
                </a:cubicBezTo>
                <a:cubicBezTo>
                  <a:pt x="2436019" y="6716896"/>
                  <a:pt x="2426499" y="6783478"/>
                  <a:pt x="2405872" y="6848475"/>
                </a:cubicBezTo>
                <a:cubicBezTo>
                  <a:pt x="1227147" y="6848475"/>
                  <a:pt x="490444" y="6848475"/>
                  <a:pt x="30005" y="6848475"/>
                </a:cubicBezTo>
                <a:lnTo>
                  <a:pt x="0" y="68484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3F30AAB-5A7F-44A1-8310-0A24605C484B}"/>
              </a:ext>
            </a:extLst>
          </p:cNvPr>
          <p:cNvSpPr>
            <a:spLocks/>
          </p:cNvSpPr>
          <p:nvPr/>
        </p:nvSpPr>
        <p:spPr bwMode="auto">
          <a:xfrm rot="16493000" flipH="1">
            <a:off x="9560451" y="1527745"/>
            <a:ext cx="4752152" cy="1371033"/>
          </a:xfrm>
          <a:custGeom>
            <a:avLst/>
            <a:gdLst>
              <a:gd name="connsiteX0" fmla="*/ 0 w 5038996"/>
              <a:gd name="connsiteY0" fmla="*/ 789436 h 1711897"/>
              <a:gd name="connsiteX1" fmla="*/ 60127 w 5038996"/>
              <a:gd name="connsiteY1" fmla="*/ 85679 h 1711897"/>
              <a:gd name="connsiteX2" fmla="*/ 171920 w 5038996"/>
              <a:gd name="connsiteY2" fmla="*/ 49784 h 1711897"/>
              <a:gd name="connsiteX3" fmla="*/ 708296 w 5038996"/>
              <a:gd name="connsiteY3" fmla="*/ 3747 h 1711897"/>
              <a:gd name="connsiteX4" fmla="*/ 2918096 w 5038996"/>
              <a:gd name="connsiteY4" fmla="*/ 930847 h 1711897"/>
              <a:gd name="connsiteX5" fmla="*/ 5038996 w 5038996"/>
              <a:gd name="connsiteY5" fmla="*/ 765747 h 1711897"/>
              <a:gd name="connsiteX6" fmla="*/ 4804046 w 5038996"/>
              <a:gd name="connsiteY6" fmla="*/ 1178497 h 1711897"/>
              <a:gd name="connsiteX7" fmla="*/ 3826146 w 5038996"/>
              <a:gd name="connsiteY7" fmla="*/ 1597597 h 1711897"/>
              <a:gd name="connsiteX8" fmla="*/ 1381396 w 5038996"/>
              <a:gd name="connsiteY8" fmla="*/ 1711897 h 1711897"/>
              <a:gd name="connsiteX9" fmla="*/ 100941 w 5038996"/>
              <a:gd name="connsiteY9" fmla="*/ 856842 h 1711897"/>
              <a:gd name="connsiteX0" fmla="*/ 40814 w 4978869"/>
              <a:gd name="connsiteY0" fmla="*/ 856842 h 1711897"/>
              <a:gd name="connsiteX1" fmla="*/ 0 w 4978869"/>
              <a:gd name="connsiteY1" fmla="*/ 85679 h 1711897"/>
              <a:gd name="connsiteX2" fmla="*/ 111793 w 4978869"/>
              <a:gd name="connsiteY2" fmla="*/ 49784 h 1711897"/>
              <a:gd name="connsiteX3" fmla="*/ 648169 w 4978869"/>
              <a:gd name="connsiteY3" fmla="*/ 3747 h 1711897"/>
              <a:gd name="connsiteX4" fmla="*/ 2857969 w 4978869"/>
              <a:gd name="connsiteY4" fmla="*/ 930847 h 1711897"/>
              <a:gd name="connsiteX5" fmla="*/ 4978869 w 4978869"/>
              <a:gd name="connsiteY5" fmla="*/ 765747 h 1711897"/>
              <a:gd name="connsiteX6" fmla="*/ 4743919 w 4978869"/>
              <a:gd name="connsiteY6" fmla="*/ 1178497 h 1711897"/>
              <a:gd name="connsiteX7" fmla="*/ 3766019 w 4978869"/>
              <a:gd name="connsiteY7" fmla="*/ 1597597 h 1711897"/>
              <a:gd name="connsiteX8" fmla="*/ 1321269 w 4978869"/>
              <a:gd name="connsiteY8" fmla="*/ 1711897 h 1711897"/>
              <a:gd name="connsiteX9" fmla="*/ 40814 w 4978869"/>
              <a:gd name="connsiteY9" fmla="*/ 856842 h 1711897"/>
              <a:gd name="connsiteX0" fmla="*/ 0 w 5052419"/>
              <a:gd name="connsiteY0" fmla="*/ 1076503 h 1711897"/>
              <a:gd name="connsiteX1" fmla="*/ 73550 w 5052419"/>
              <a:gd name="connsiteY1" fmla="*/ 85679 h 1711897"/>
              <a:gd name="connsiteX2" fmla="*/ 185343 w 5052419"/>
              <a:gd name="connsiteY2" fmla="*/ 49784 h 1711897"/>
              <a:gd name="connsiteX3" fmla="*/ 721719 w 5052419"/>
              <a:gd name="connsiteY3" fmla="*/ 3747 h 1711897"/>
              <a:gd name="connsiteX4" fmla="*/ 2931519 w 5052419"/>
              <a:gd name="connsiteY4" fmla="*/ 930847 h 1711897"/>
              <a:gd name="connsiteX5" fmla="*/ 5052419 w 5052419"/>
              <a:gd name="connsiteY5" fmla="*/ 765747 h 1711897"/>
              <a:gd name="connsiteX6" fmla="*/ 4817469 w 5052419"/>
              <a:gd name="connsiteY6" fmla="*/ 1178497 h 1711897"/>
              <a:gd name="connsiteX7" fmla="*/ 3839569 w 5052419"/>
              <a:gd name="connsiteY7" fmla="*/ 1597597 h 1711897"/>
              <a:gd name="connsiteX8" fmla="*/ 1394819 w 5052419"/>
              <a:gd name="connsiteY8" fmla="*/ 1711897 h 1711897"/>
              <a:gd name="connsiteX9" fmla="*/ 0 w 5052419"/>
              <a:gd name="connsiteY9" fmla="*/ 1076503 h 1711897"/>
              <a:gd name="connsiteX0" fmla="*/ 0 w 5052419"/>
              <a:gd name="connsiteY0" fmla="*/ 1076503 h 1628344"/>
              <a:gd name="connsiteX1" fmla="*/ 73550 w 5052419"/>
              <a:gd name="connsiteY1" fmla="*/ 85679 h 1628344"/>
              <a:gd name="connsiteX2" fmla="*/ 185343 w 5052419"/>
              <a:gd name="connsiteY2" fmla="*/ 49784 h 1628344"/>
              <a:gd name="connsiteX3" fmla="*/ 721719 w 5052419"/>
              <a:gd name="connsiteY3" fmla="*/ 3747 h 1628344"/>
              <a:gd name="connsiteX4" fmla="*/ 2931519 w 5052419"/>
              <a:gd name="connsiteY4" fmla="*/ 930847 h 1628344"/>
              <a:gd name="connsiteX5" fmla="*/ 5052419 w 5052419"/>
              <a:gd name="connsiteY5" fmla="*/ 765747 h 1628344"/>
              <a:gd name="connsiteX6" fmla="*/ 4817469 w 5052419"/>
              <a:gd name="connsiteY6" fmla="*/ 1178497 h 1628344"/>
              <a:gd name="connsiteX7" fmla="*/ 3839569 w 5052419"/>
              <a:gd name="connsiteY7" fmla="*/ 1597597 h 1628344"/>
              <a:gd name="connsiteX8" fmla="*/ 1535794 w 5052419"/>
              <a:gd name="connsiteY8" fmla="*/ 1628344 h 1628344"/>
              <a:gd name="connsiteX9" fmla="*/ 0 w 5052419"/>
              <a:gd name="connsiteY9" fmla="*/ 1076503 h 1628344"/>
              <a:gd name="connsiteX0" fmla="*/ 0 w 5052419"/>
              <a:gd name="connsiteY0" fmla="*/ 1076503 h 1628344"/>
              <a:gd name="connsiteX1" fmla="*/ 73550 w 5052419"/>
              <a:gd name="connsiteY1" fmla="*/ 85679 h 1628344"/>
              <a:gd name="connsiteX2" fmla="*/ 185343 w 5052419"/>
              <a:gd name="connsiteY2" fmla="*/ 49784 h 1628344"/>
              <a:gd name="connsiteX3" fmla="*/ 721719 w 5052419"/>
              <a:gd name="connsiteY3" fmla="*/ 3747 h 1628344"/>
              <a:gd name="connsiteX4" fmla="*/ 2931519 w 5052419"/>
              <a:gd name="connsiteY4" fmla="*/ 930847 h 1628344"/>
              <a:gd name="connsiteX5" fmla="*/ 5052419 w 5052419"/>
              <a:gd name="connsiteY5" fmla="*/ 765747 h 1628344"/>
              <a:gd name="connsiteX6" fmla="*/ 4817469 w 5052419"/>
              <a:gd name="connsiteY6" fmla="*/ 1178497 h 1628344"/>
              <a:gd name="connsiteX7" fmla="*/ 1535794 w 5052419"/>
              <a:gd name="connsiteY7" fmla="*/ 1628344 h 1628344"/>
              <a:gd name="connsiteX8" fmla="*/ 0 w 5052419"/>
              <a:gd name="connsiteY8" fmla="*/ 1076503 h 1628344"/>
              <a:gd name="connsiteX0" fmla="*/ 0 w 6837492"/>
              <a:gd name="connsiteY0" fmla="*/ 1076503 h 2039381"/>
              <a:gd name="connsiteX1" fmla="*/ 73550 w 6837492"/>
              <a:gd name="connsiteY1" fmla="*/ 85679 h 2039381"/>
              <a:gd name="connsiteX2" fmla="*/ 185343 w 6837492"/>
              <a:gd name="connsiteY2" fmla="*/ 49784 h 2039381"/>
              <a:gd name="connsiteX3" fmla="*/ 721719 w 6837492"/>
              <a:gd name="connsiteY3" fmla="*/ 3747 h 2039381"/>
              <a:gd name="connsiteX4" fmla="*/ 2931519 w 6837492"/>
              <a:gd name="connsiteY4" fmla="*/ 930847 h 2039381"/>
              <a:gd name="connsiteX5" fmla="*/ 5052419 w 6837492"/>
              <a:gd name="connsiteY5" fmla="*/ 765747 h 2039381"/>
              <a:gd name="connsiteX6" fmla="*/ 6837492 w 6837492"/>
              <a:gd name="connsiteY6" fmla="*/ 2039381 h 2039381"/>
              <a:gd name="connsiteX7" fmla="*/ 1535794 w 6837492"/>
              <a:gd name="connsiteY7" fmla="*/ 1628344 h 2039381"/>
              <a:gd name="connsiteX8" fmla="*/ 0 w 6837492"/>
              <a:gd name="connsiteY8" fmla="*/ 1076503 h 2039381"/>
              <a:gd name="connsiteX0" fmla="*/ 0 w 5143902"/>
              <a:gd name="connsiteY0" fmla="*/ 1076503 h 2057200"/>
              <a:gd name="connsiteX1" fmla="*/ 73550 w 5143902"/>
              <a:gd name="connsiteY1" fmla="*/ 85679 h 2057200"/>
              <a:gd name="connsiteX2" fmla="*/ 185343 w 5143902"/>
              <a:gd name="connsiteY2" fmla="*/ 49784 h 2057200"/>
              <a:gd name="connsiteX3" fmla="*/ 721719 w 5143902"/>
              <a:gd name="connsiteY3" fmla="*/ 3747 h 2057200"/>
              <a:gd name="connsiteX4" fmla="*/ 2931519 w 5143902"/>
              <a:gd name="connsiteY4" fmla="*/ 930847 h 2057200"/>
              <a:gd name="connsiteX5" fmla="*/ 5052419 w 5143902"/>
              <a:gd name="connsiteY5" fmla="*/ 765747 h 2057200"/>
              <a:gd name="connsiteX6" fmla="*/ 5143902 w 5143902"/>
              <a:gd name="connsiteY6" fmla="*/ 2057200 h 2057200"/>
              <a:gd name="connsiteX7" fmla="*/ 1535794 w 5143902"/>
              <a:gd name="connsiteY7" fmla="*/ 1628344 h 2057200"/>
              <a:gd name="connsiteX8" fmla="*/ 0 w 5143902"/>
              <a:gd name="connsiteY8" fmla="*/ 1076503 h 2057200"/>
              <a:gd name="connsiteX0" fmla="*/ 0 w 5143902"/>
              <a:gd name="connsiteY0" fmla="*/ 1076503 h 2057200"/>
              <a:gd name="connsiteX1" fmla="*/ 73550 w 5143902"/>
              <a:gd name="connsiteY1" fmla="*/ 85679 h 2057200"/>
              <a:gd name="connsiteX2" fmla="*/ 185343 w 5143902"/>
              <a:gd name="connsiteY2" fmla="*/ 49784 h 2057200"/>
              <a:gd name="connsiteX3" fmla="*/ 721719 w 5143902"/>
              <a:gd name="connsiteY3" fmla="*/ 3747 h 2057200"/>
              <a:gd name="connsiteX4" fmla="*/ 2931519 w 5143902"/>
              <a:gd name="connsiteY4" fmla="*/ 930847 h 2057200"/>
              <a:gd name="connsiteX5" fmla="*/ 5052419 w 5143902"/>
              <a:gd name="connsiteY5" fmla="*/ 765747 h 2057200"/>
              <a:gd name="connsiteX6" fmla="*/ 5143902 w 5143902"/>
              <a:gd name="connsiteY6" fmla="*/ 2057200 h 2057200"/>
              <a:gd name="connsiteX7" fmla="*/ 0 w 5143902"/>
              <a:gd name="connsiteY7" fmla="*/ 1076503 h 2057200"/>
              <a:gd name="connsiteX0" fmla="*/ 0 w 5458498"/>
              <a:gd name="connsiteY0" fmla="*/ 1076503 h 2057200"/>
              <a:gd name="connsiteX1" fmla="*/ 73550 w 5458498"/>
              <a:gd name="connsiteY1" fmla="*/ 85679 h 2057200"/>
              <a:gd name="connsiteX2" fmla="*/ 185343 w 5458498"/>
              <a:gd name="connsiteY2" fmla="*/ 49784 h 2057200"/>
              <a:gd name="connsiteX3" fmla="*/ 721719 w 5458498"/>
              <a:gd name="connsiteY3" fmla="*/ 3747 h 2057200"/>
              <a:gd name="connsiteX4" fmla="*/ 2931519 w 5458498"/>
              <a:gd name="connsiteY4" fmla="*/ 930847 h 2057200"/>
              <a:gd name="connsiteX5" fmla="*/ 5458498 w 5458498"/>
              <a:gd name="connsiteY5" fmla="*/ 1383583 h 2057200"/>
              <a:gd name="connsiteX6" fmla="*/ 5143902 w 5458498"/>
              <a:gd name="connsiteY6" fmla="*/ 2057200 h 2057200"/>
              <a:gd name="connsiteX7" fmla="*/ 0 w 5458498"/>
              <a:gd name="connsiteY7" fmla="*/ 1076503 h 2057200"/>
              <a:gd name="connsiteX0" fmla="*/ 0 w 5458498"/>
              <a:gd name="connsiteY0" fmla="*/ 1076503 h 2057200"/>
              <a:gd name="connsiteX1" fmla="*/ 73550 w 5458498"/>
              <a:gd name="connsiteY1" fmla="*/ 85679 h 2057200"/>
              <a:gd name="connsiteX2" fmla="*/ 185343 w 5458498"/>
              <a:gd name="connsiteY2" fmla="*/ 49784 h 2057200"/>
              <a:gd name="connsiteX3" fmla="*/ 721719 w 5458498"/>
              <a:gd name="connsiteY3" fmla="*/ 3747 h 2057200"/>
              <a:gd name="connsiteX4" fmla="*/ 2931519 w 5458498"/>
              <a:gd name="connsiteY4" fmla="*/ 930847 h 2057200"/>
              <a:gd name="connsiteX5" fmla="*/ 5458498 w 5458498"/>
              <a:gd name="connsiteY5" fmla="*/ 1383583 h 2057200"/>
              <a:gd name="connsiteX6" fmla="*/ 5143902 w 5458498"/>
              <a:gd name="connsiteY6" fmla="*/ 2057200 h 2057200"/>
              <a:gd name="connsiteX7" fmla="*/ 0 w 5458498"/>
              <a:gd name="connsiteY7" fmla="*/ 1076503 h 2057200"/>
              <a:gd name="connsiteX0" fmla="*/ 0 w 5143902"/>
              <a:gd name="connsiteY0" fmla="*/ 1076503 h 2057200"/>
              <a:gd name="connsiteX1" fmla="*/ 73550 w 5143902"/>
              <a:gd name="connsiteY1" fmla="*/ 85679 h 2057200"/>
              <a:gd name="connsiteX2" fmla="*/ 185343 w 5143902"/>
              <a:gd name="connsiteY2" fmla="*/ 49784 h 2057200"/>
              <a:gd name="connsiteX3" fmla="*/ 721719 w 5143902"/>
              <a:gd name="connsiteY3" fmla="*/ 3747 h 2057200"/>
              <a:gd name="connsiteX4" fmla="*/ 2931519 w 5143902"/>
              <a:gd name="connsiteY4" fmla="*/ 930847 h 2057200"/>
              <a:gd name="connsiteX5" fmla="*/ 4699264 w 5143902"/>
              <a:gd name="connsiteY5" fmla="*/ 1318716 h 2057200"/>
              <a:gd name="connsiteX6" fmla="*/ 5143902 w 5143902"/>
              <a:gd name="connsiteY6" fmla="*/ 2057200 h 2057200"/>
              <a:gd name="connsiteX7" fmla="*/ 0 w 5143902"/>
              <a:gd name="connsiteY7" fmla="*/ 1076503 h 2057200"/>
              <a:gd name="connsiteX0" fmla="*/ 0 w 5143902"/>
              <a:gd name="connsiteY0" fmla="*/ 1076503 h 2057200"/>
              <a:gd name="connsiteX1" fmla="*/ 73550 w 5143902"/>
              <a:gd name="connsiteY1" fmla="*/ 85679 h 2057200"/>
              <a:gd name="connsiteX2" fmla="*/ 185343 w 5143902"/>
              <a:gd name="connsiteY2" fmla="*/ 49784 h 2057200"/>
              <a:gd name="connsiteX3" fmla="*/ 721719 w 5143902"/>
              <a:gd name="connsiteY3" fmla="*/ 3747 h 2057200"/>
              <a:gd name="connsiteX4" fmla="*/ 2931519 w 5143902"/>
              <a:gd name="connsiteY4" fmla="*/ 930847 h 2057200"/>
              <a:gd name="connsiteX5" fmla="*/ 4752152 w 5143902"/>
              <a:gd name="connsiteY5" fmla="*/ 1371033 h 2057200"/>
              <a:gd name="connsiteX6" fmla="*/ 5143902 w 5143902"/>
              <a:gd name="connsiteY6" fmla="*/ 2057200 h 2057200"/>
              <a:gd name="connsiteX7" fmla="*/ 0 w 5143902"/>
              <a:gd name="connsiteY7" fmla="*/ 1076503 h 2057200"/>
              <a:gd name="connsiteX0" fmla="*/ 0 w 4752152"/>
              <a:gd name="connsiteY0" fmla="*/ 1076503 h 1371033"/>
              <a:gd name="connsiteX1" fmla="*/ 73550 w 4752152"/>
              <a:gd name="connsiteY1" fmla="*/ 85679 h 1371033"/>
              <a:gd name="connsiteX2" fmla="*/ 185343 w 4752152"/>
              <a:gd name="connsiteY2" fmla="*/ 49784 h 1371033"/>
              <a:gd name="connsiteX3" fmla="*/ 721719 w 4752152"/>
              <a:gd name="connsiteY3" fmla="*/ 3747 h 1371033"/>
              <a:gd name="connsiteX4" fmla="*/ 2931519 w 4752152"/>
              <a:gd name="connsiteY4" fmla="*/ 930847 h 1371033"/>
              <a:gd name="connsiteX5" fmla="*/ 4752152 w 4752152"/>
              <a:gd name="connsiteY5" fmla="*/ 1371033 h 1371033"/>
              <a:gd name="connsiteX6" fmla="*/ 0 w 4752152"/>
              <a:gd name="connsiteY6" fmla="*/ 1076503 h 137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2152" h="1371033">
                <a:moveTo>
                  <a:pt x="0" y="1076503"/>
                </a:moveTo>
                <a:lnTo>
                  <a:pt x="73550" y="85679"/>
                </a:lnTo>
                <a:lnTo>
                  <a:pt x="185343" y="49784"/>
                </a:lnTo>
                <a:cubicBezTo>
                  <a:pt x="339528" y="11684"/>
                  <a:pt x="518519" y="-8953"/>
                  <a:pt x="721719" y="3747"/>
                </a:cubicBezTo>
                <a:cubicBezTo>
                  <a:pt x="1534519" y="54547"/>
                  <a:pt x="2259780" y="702966"/>
                  <a:pt x="2931519" y="930847"/>
                </a:cubicBezTo>
                <a:cubicBezTo>
                  <a:pt x="3603258" y="1158728"/>
                  <a:pt x="4453429" y="595151"/>
                  <a:pt x="4752152" y="1371033"/>
                </a:cubicBezTo>
                <a:lnTo>
                  <a:pt x="0" y="10765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10FC9BF-CF01-D846-BB90-B8345323610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-236758" y="-6574226"/>
            <a:ext cx="3424237" cy="23430689"/>
          </a:xfrm>
          <a:custGeom>
            <a:avLst/>
            <a:gdLst>
              <a:gd name="T0" fmla="*/ 1498 w 1498"/>
              <a:gd name="T1" fmla="*/ 0 h 3266"/>
              <a:gd name="T2" fmla="*/ 1498 w 1498"/>
              <a:gd name="T3" fmla="*/ 3266 h 3266"/>
              <a:gd name="T4" fmla="*/ 1206 w 1498"/>
              <a:gd name="T5" fmla="*/ 2620 h 3266"/>
              <a:gd name="T6" fmla="*/ 1182 w 1498"/>
              <a:gd name="T7" fmla="*/ 1702 h 3266"/>
              <a:gd name="T8" fmla="*/ 390 w 1498"/>
              <a:gd name="T9" fmla="*/ 1046 h 3266"/>
              <a:gd name="T10" fmla="*/ 142 w 1498"/>
              <a:gd name="T11" fmla="*/ 0 h 3266"/>
              <a:gd name="T12" fmla="*/ 1498 w 1498"/>
              <a:gd name="T13" fmla="*/ 0 h 3266"/>
              <a:gd name="connsiteX0" fmla="*/ 8549 w 8549"/>
              <a:gd name="connsiteY0" fmla="*/ 0 h 10000"/>
              <a:gd name="connsiteX1" fmla="*/ 8549 w 8549"/>
              <a:gd name="connsiteY1" fmla="*/ 10000 h 10000"/>
              <a:gd name="connsiteX2" fmla="*/ 6600 w 8549"/>
              <a:gd name="connsiteY2" fmla="*/ 8022 h 10000"/>
              <a:gd name="connsiteX3" fmla="*/ 6440 w 8549"/>
              <a:gd name="connsiteY3" fmla="*/ 5211 h 10000"/>
              <a:gd name="connsiteX4" fmla="*/ 1152 w 8549"/>
              <a:gd name="connsiteY4" fmla="*/ 3203 h 10000"/>
              <a:gd name="connsiteX5" fmla="*/ 1447 w 8549"/>
              <a:gd name="connsiteY5" fmla="*/ 0 h 10000"/>
              <a:gd name="connsiteX6" fmla="*/ 8549 w 8549"/>
              <a:gd name="connsiteY6" fmla="*/ 0 h 10000"/>
              <a:gd name="connsiteX0" fmla="*/ 8665 w 8665"/>
              <a:gd name="connsiteY0" fmla="*/ 0 h 10000"/>
              <a:gd name="connsiteX1" fmla="*/ 8665 w 8665"/>
              <a:gd name="connsiteY1" fmla="*/ 10000 h 10000"/>
              <a:gd name="connsiteX2" fmla="*/ 6385 w 8665"/>
              <a:gd name="connsiteY2" fmla="*/ 8022 h 10000"/>
              <a:gd name="connsiteX3" fmla="*/ 6198 w 8665"/>
              <a:gd name="connsiteY3" fmla="*/ 5211 h 10000"/>
              <a:gd name="connsiteX4" fmla="*/ 2295 w 8665"/>
              <a:gd name="connsiteY4" fmla="*/ 3567 h 10000"/>
              <a:gd name="connsiteX5" fmla="*/ 358 w 8665"/>
              <a:gd name="connsiteY5" fmla="*/ 0 h 10000"/>
              <a:gd name="connsiteX6" fmla="*/ 8665 w 8665"/>
              <a:gd name="connsiteY6" fmla="*/ 0 h 10000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7369 w 10000"/>
              <a:gd name="connsiteY2" fmla="*/ 8022 h 10000"/>
              <a:gd name="connsiteX3" fmla="*/ 7153 w 10000"/>
              <a:gd name="connsiteY3" fmla="*/ 5211 h 10000"/>
              <a:gd name="connsiteX4" fmla="*/ 2649 w 10000"/>
              <a:gd name="connsiteY4" fmla="*/ 3567 h 10000"/>
              <a:gd name="connsiteX5" fmla="*/ 413 w 10000"/>
              <a:gd name="connsiteY5" fmla="*/ 0 h 10000"/>
              <a:gd name="connsiteX6" fmla="*/ 10000 w 10000"/>
              <a:gd name="connsiteY6" fmla="*/ 0 h 10000"/>
              <a:gd name="connsiteX0" fmla="*/ 9875 w 9875"/>
              <a:gd name="connsiteY0" fmla="*/ 0 h 10000"/>
              <a:gd name="connsiteX1" fmla="*/ 9875 w 9875"/>
              <a:gd name="connsiteY1" fmla="*/ 10000 h 10000"/>
              <a:gd name="connsiteX2" fmla="*/ 7244 w 9875"/>
              <a:gd name="connsiteY2" fmla="*/ 8022 h 10000"/>
              <a:gd name="connsiteX3" fmla="*/ 7028 w 9875"/>
              <a:gd name="connsiteY3" fmla="*/ 5211 h 10000"/>
              <a:gd name="connsiteX4" fmla="*/ 2935 w 9875"/>
              <a:gd name="connsiteY4" fmla="*/ 3063 h 10000"/>
              <a:gd name="connsiteX5" fmla="*/ 288 w 9875"/>
              <a:gd name="connsiteY5" fmla="*/ 0 h 10000"/>
              <a:gd name="connsiteX6" fmla="*/ 9875 w 9875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75" h="10000">
                <a:moveTo>
                  <a:pt x="9875" y="0"/>
                </a:moveTo>
                <a:lnTo>
                  <a:pt x="9875" y="10000"/>
                </a:lnTo>
                <a:cubicBezTo>
                  <a:pt x="9064" y="9651"/>
                  <a:pt x="7658" y="9054"/>
                  <a:pt x="7244" y="8022"/>
                </a:cubicBezTo>
                <a:cubicBezTo>
                  <a:pt x="6811" y="6938"/>
                  <a:pt x="7746" y="6037"/>
                  <a:pt x="7028" y="5211"/>
                </a:cubicBezTo>
                <a:cubicBezTo>
                  <a:pt x="6310" y="4385"/>
                  <a:pt x="5873" y="3816"/>
                  <a:pt x="2935" y="3063"/>
                </a:cubicBezTo>
                <a:cubicBezTo>
                  <a:pt x="-580" y="2309"/>
                  <a:pt x="-145" y="716"/>
                  <a:pt x="288" y="0"/>
                </a:cubicBezTo>
                <a:lnTo>
                  <a:pt x="9875" y="0"/>
                </a:lnTo>
                <a:close/>
              </a:path>
            </a:pathLst>
          </a:custGeom>
          <a:solidFill>
            <a:srgbClr val="F15D2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Thin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E377F1-D832-BE40-881E-8A0F14E88DF6}"/>
              </a:ext>
            </a:extLst>
          </p:cNvPr>
          <p:cNvSpPr txBox="1"/>
          <p:nvPr/>
        </p:nvSpPr>
        <p:spPr>
          <a:xfrm>
            <a:off x="210091" y="6083369"/>
            <a:ext cx="9758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Katrine Roald,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forhandlingsleder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Therese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Korsmo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Mjaaland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forhandlingsleder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Mediebedriftenes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Landsforening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enighet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oppgjøret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Media.</a:t>
            </a:r>
          </a:p>
        </p:txBody>
      </p:sp>
    </p:spTree>
    <p:extLst>
      <p:ext uri="{BB962C8B-B14F-4D97-AF65-F5344CB8AC3E}">
        <p14:creationId xmlns:p14="http://schemas.microsoft.com/office/powerpoint/2010/main" val="188987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3" grpId="0" animBg="1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4C1688-0D2D-0941-9A68-F06FD290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70" r="817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A0E7AF25-F6D1-4637-A30F-F99E562EE509}"/>
              </a:ext>
            </a:extLst>
          </p:cNvPr>
          <p:cNvSpPr>
            <a:spLocks/>
          </p:cNvSpPr>
          <p:nvPr/>
        </p:nvSpPr>
        <p:spPr bwMode="auto">
          <a:xfrm flipH="1" flipV="1">
            <a:off x="7352255" y="-1008319"/>
            <a:ext cx="5568950" cy="1758950"/>
          </a:xfrm>
          <a:custGeom>
            <a:avLst/>
            <a:gdLst>
              <a:gd name="T0" fmla="*/ 3508 w 3508"/>
              <a:gd name="T1" fmla="*/ 512 h 1108"/>
              <a:gd name="T2" fmla="*/ 2172 w 3508"/>
              <a:gd name="T3" fmla="*/ 616 h 1108"/>
              <a:gd name="T4" fmla="*/ 780 w 3508"/>
              <a:gd name="T5" fmla="*/ 32 h 1108"/>
              <a:gd name="T6" fmla="*/ 0 w 3508"/>
              <a:gd name="T7" fmla="*/ 304 h 1108"/>
              <a:gd name="T8" fmla="*/ 1204 w 3508"/>
              <a:gd name="T9" fmla="*/ 1108 h 1108"/>
              <a:gd name="T10" fmla="*/ 2744 w 3508"/>
              <a:gd name="T11" fmla="*/ 1036 h 1108"/>
              <a:gd name="T12" fmla="*/ 3360 w 3508"/>
              <a:gd name="T13" fmla="*/ 772 h 1108"/>
              <a:gd name="T14" fmla="*/ 3508 w 3508"/>
              <a:gd name="T15" fmla="*/ 512 h 1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08" h="1108">
                <a:moveTo>
                  <a:pt x="3508" y="512"/>
                </a:moveTo>
                <a:cubicBezTo>
                  <a:pt x="3376" y="564"/>
                  <a:pt x="2744" y="748"/>
                  <a:pt x="2172" y="616"/>
                </a:cubicBezTo>
                <a:cubicBezTo>
                  <a:pt x="1620" y="489"/>
                  <a:pt x="1292" y="64"/>
                  <a:pt x="780" y="32"/>
                </a:cubicBezTo>
                <a:cubicBezTo>
                  <a:pt x="268" y="0"/>
                  <a:pt x="0" y="304"/>
                  <a:pt x="0" y="304"/>
                </a:cubicBezTo>
                <a:cubicBezTo>
                  <a:pt x="1204" y="1108"/>
                  <a:pt x="1204" y="1108"/>
                  <a:pt x="1204" y="1108"/>
                </a:cubicBezTo>
                <a:cubicBezTo>
                  <a:pt x="2744" y="1036"/>
                  <a:pt x="2744" y="1036"/>
                  <a:pt x="2744" y="1036"/>
                </a:cubicBezTo>
                <a:cubicBezTo>
                  <a:pt x="3360" y="772"/>
                  <a:pt x="3360" y="772"/>
                  <a:pt x="3360" y="772"/>
                </a:cubicBezTo>
                <a:lnTo>
                  <a:pt x="3508" y="5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F4FCFB0-3A99-4A97-AC70-9E01BE3F298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992227" y="3927091"/>
            <a:ext cx="1741911" cy="5184775"/>
          </a:xfrm>
          <a:custGeom>
            <a:avLst/>
            <a:gdLst>
              <a:gd name="T0" fmla="*/ 1498 w 1498"/>
              <a:gd name="T1" fmla="*/ 0 h 3266"/>
              <a:gd name="T2" fmla="*/ 1498 w 1498"/>
              <a:gd name="T3" fmla="*/ 3266 h 3266"/>
              <a:gd name="T4" fmla="*/ 1206 w 1498"/>
              <a:gd name="T5" fmla="*/ 2620 h 3266"/>
              <a:gd name="T6" fmla="*/ 1182 w 1498"/>
              <a:gd name="T7" fmla="*/ 1702 h 3266"/>
              <a:gd name="T8" fmla="*/ 390 w 1498"/>
              <a:gd name="T9" fmla="*/ 1046 h 3266"/>
              <a:gd name="T10" fmla="*/ 142 w 1498"/>
              <a:gd name="T11" fmla="*/ 0 h 3266"/>
              <a:gd name="T12" fmla="*/ 1498 w 1498"/>
              <a:gd name="T13" fmla="*/ 0 h 3266"/>
              <a:gd name="connsiteX0" fmla="*/ 8549 w 8549"/>
              <a:gd name="connsiteY0" fmla="*/ 0 h 10000"/>
              <a:gd name="connsiteX1" fmla="*/ 8549 w 8549"/>
              <a:gd name="connsiteY1" fmla="*/ 10000 h 10000"/>
              <a:gd name="connsiteX2" fmla="*/ 6600 w 8549"/>
              <a:gd name="connsiteY2" fmla="*/ 8022 h 10000"/>
              <a:gd name="connsiteX3" fmla="*/ 6440 w 8549"/>
              <a:gd name="connsiteY3" fmla="*/ 5211 h 10000"/>
              <a:gd name="connsiteX4" fmla="*/ 1152 w 8549"/>
              <a:gd name="connsiteY4" fmla="*/ 3203 h 10000"/>
              <a:gd name="connsiteX5" fmla="*/ 1447 w 8549"/>
              <a:gd name="connsiteY5" fmla="*/ 0 h 10000"/>
              <a:gd name="connsiteX6" fmla="*/ 8549 w 8549"/>
              <a:gd name="connsiteY6" fmla="*/ 0 h 10000"/>
              <a:gd name="connsiteX0" fmla="*/ 8665 w 8665"/>
              <a:gd name="connsiteY0" fmla="*/ 0 h 10000"/>
              <a:gd name="connsiteX1" fmla="*/ 8665 w 8665"/>
              <a:gd name="connsiteY1" fmla="*/ 10000 h 10000"/>
              <a:gd name="connsiteX2" fmla="*/ 6385 w 8665"/>
              <a:gd name="connsiteY2" fmla="*/ 8022 h 10000"/>
              <a:gd name="connsiteX3" fmla="*/ 6198 w 8665"/>
              <a:gd name="connsiteY3" fmla="*/ 5211 h 10000"/>
              <a:gd name="connsiteX4" fmla="*/ 2295 w 8665"/>
              <a:gd name="connsiteY4" fmla="*/ 3567 h 10000"/>
              <a:gd name="connsiteX5" fmla="*/ 358 w 8665"/>
              <a:gd name="connsiteY5" fmla="*/ 0 h 10000"/>
              <a:gd name="connsiteX6" fmla="*/ 8665 w 8665"/>
              <a:gd name="connsiteY6" fmla="*/ 0 h 10000"/>
              <a:gd name="connsiteX0" fmla="*/ 10000 w 10000"/>
              <a:gd name="connsiteY0" fmla="*/ 0 h 10000"/>
              <a:gd name="connsiteX1" fmla="*/ 10000 w 10000"/>
              <a:gd name="connsiteY1" fmla="*/ 10000 h 10000"/>
              <a:gd name="connsiteX2" fmla="*/ 7369 w 10000"/>
              <a:gd name="connsiteY2" fmla="*/ 8022 h 10000"/>
              <a:gd name="connsiteX3" fmla="*/ 7153 w 10000"/>
              <a:gd name="connsiteY3" fmla="*/ 5211 h 10000"/>
              <a:gd name="connsiteX4" fmla="*/ 2649 w 10000"/>
              <a:gd name="connsiteY4" fmla="*/ 3567 h 10000"/>
              <a:gd name="connsiteX5" fmla="*/ 413 w 10000"/>
              <a:gd name="connsiteY5" fmla="*/ 0 h 10000"/>
              <a:gd name="connsiteX6" fmla="*/ 10000 w 10000"/>
              <a:gd name="connsiteY6" fmla="*/ 0 h 10000"/>
              <a:gd name="connsiteX0" fmla="*/ 9875 w 9875"/>
              <a:gd name="connsiteY0" fmla="*/ 0 h 10000"/>
              <a:gd name="connsiteX1" fmla="*/ 9875 w 9875"/>
              <a:gd name="connsiteY1" fmla="*/ 10000 h 10000"/>
              <a:gd name="connsiteX2" fmla="*/ 7244 w 9875"/>
              <a:gd name="connsiteY2" fmla="*/ 8022 h 10000"/>
              <a:gd name="connsiteX3" fmla="*/ 7028 w 9875"/>
              <a:gd name="connsiteY3" fmla="*/ 5211 h 10000"/>
              <a:gd name="connsiteX4" fmla="*/ 2935 w 9875"/>
              <a:gd name="connsiteY4" fmla="*/ 3063 h 10000"/>
              <a:gd name="connsiteX5" fmla="*/ 288 w 9875"/>
              <a:gd name="connsiteY5" fmla="*/ 0 h 10000"/>
              <a:gd name="connsiteX6" fmla="*/ 9875 w 9875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75" h="10000">
                <a:moveTo>
                  <a:pt x="9875" y="0"/>
                </a:moveTo>
                <a:lnTo>
                  <a:pt x="9875" y="10000"/>
                </a:lnTo>
                <a:cubicBezTo>
                  <a:pt x="9064" y="9651"/>
                  <a:pt x="7658" y="9054"/>
                  <a:pt x="7244" y="8022"/>
                </a:cubicBezTo>
                <a:cubicBezTo>
                  <a:pt x="6811" y="6938"/>
                  <a:pt x="7746" y="6037"/>
                  <a:pt x="7028" y="5211"/>
                </a:cubicBezTo>
                <a:cubicBezTo>
                  <a:pt x="6310" y="4385"/>
                  <a:pt x="5873" y="3816"/>
                  <a:pt x="2935" y="3063"/>
                </a:cubicBezTo>
                <a:cubicBezTo>
                  <a:pt x="-580" y="2309"/>
                  <a:pt x="-145" y="716"/>
                  <a:pt x="288" y="0"/>
                </a:cubicBezTo>
                <a:lnTo>
                  <a:pt x="98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D640BC-C46A-4734-A53F-ABA5F0B93D8F}"/>
              </a:ext>
            </a:extLst>
          </p:cNvPr>
          <p:cNvSpPr>
            <a:spLocks/>
          </p:cNvSpPr>
          <p:nvPr/>
        </p:nvSpPr>
        <p:spPr bwMode="auto">
          <a:xfrm rot="5400000">
            <a:off x="1757215" y="-1757215"/>
            <a:ext cx="493912" cy="4008343"/>
          </a:xfrm>
          <a:custGeom>
            <a:avLst/>
            <a:gdLst>
              <a:gd name="connsiteX0" fmla="*/ 493909 w 493912"/>
              <a:gd name="connsiteY0" fmla="*/ 2185407 h 4008343"/>
              <a:gd name="connsiteX1" fmla="*/ 235572 w 493912"/>
              <a:gd name="connsiteY1" fmla="*/ 3404736 h 4008343"/>
              <a:gd name="connsiteX2" fmla="*/ 16676 w 493912"/>
              <a:gd name="connsiteY2" fmla="*/ 3954782 h 4008343"/>
              <a:gd name="connsiteX3" fmla="*/ 0 w 493912"/>
              <a:gd name="connsiteY3" fmla="*/ 4008343 h 4008343"/>
              <a:gd name="connsiteX4" fmla="*/ 1 w 493912"/>
              <a:gd name="connsiteY4" fmla="*/ 0 h 4008343"/>
              <a:gd name="connsiteX5" fmla="*/ 130768 w 493912"/>
              <a:gd name="connsiteY5" fmla="*/ 384974 h 4008343"/>
              <a:gd name="connsiteX6" fmla="*/ 391517 w 493912"/>
              <a:gd name="connsiteY6" fmla="*/ 1290973 h 4008343"/>
              <a:gd name="connsiteX7" fmla="*/ 493909 w 493912"/>
              <a:gd name="connsiteY7" fmla="*/ 2185407 h 400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3912" h="4008343">
                <a:moveTo>
                  <a:pt x="493909" y="2185407"/>
                </a:moveTo>
                <a:cubicBezTo>
                  <a:pt x="494572" y="2648113"/>
                  <a:pt x="404130" y="3054095"/>
                  <a:pt x="235572" y="3404736"/>
                </a:cubicBezTo>
                <a:cubicBezTo>
                  <a:pt x="161269" y="3559160"/>
                  <a:pt x="87883" y="3743335"/>
                  <a:pt x="16676" y="3954782"/>
                </a:cubicBezTo>
                <a:lnTo>
                  <a:pt x="0" y="4008343"/>
                </a:lnTo>
                <a:lnTo>
                  <a:pt x="1" y="0"/>
                </a:lnTo>
                <a:lnTo>
                  <a:pt x="130768" y="384974"/>
                </a:lnTo>
                <a:cubicBezTo>
                  <a:pt x="239700" y="717197"/>
                  <a:pt x="338771" y="1047296"/>
                  <a:pt x="391517" y="1290973"/>
                </a:cubicBezTo>
                <a:cubicBezTo>
                  <a:pt x="460316" y="1609738"/>
                  <a:pt x="493511" y="1907783"/>
                  <a:pt x="493909" y="2185407"/>
                </a:cubicBezTo>
                <a:close/>
              </a:path>
            </a:pathLst>
          </a:custGeom>
          <a:solidFill>
            <a:srgbClr val="FF6C10"/>
          </a:solidFill>
          <a:ln>
            <a:noFill/>
          </a:ln>
          <a:effectLst>
            <a:outerShdw blurRad="317500" dist="101600" algn="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0881A4-8AFE-B84C-A3C7-65439838D29E}"/>
              </a:ext>
            </a:extLst>
          </p:cNvPr>
          <p:cNvSpPr/>
          <p:nvPr/>
        </p:nvSpPr>
        <p:spPr>
          <a:xfrm>
            <a:off x="1643605" y="5905241"/>
            <a:ext cx="9329195" cy="803672"/>
          </a:xfrm>
          <a:prstGeom prst="rect">
            <a:avLst/>
          </a:prstGeom>
          <a:solidFill>
            <a:schemeClr val="tx1">
              <a:alpha val="758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479FD-D6A4-4C39-BC26-37C610D2E248}"/>
              </a:ext>
            </a:extLst>
          </p:cNvPr>
          <p:cNvSpPr txBox="1"/>
          <p:nvPr/>
        </p:nvSpPr>
        <p:spPr>
          <a:xfrm>
            <a:off x="1809747" y="6078836"/>
            <a:ext cx="96997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forsvar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Johan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Hovde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samtale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forsvarssjef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Erik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Kristoffersen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Lederkonferansen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2022.</a:t>
            </a:r>
            <a:endParaRPr lang="en-US" spc="-3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4314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2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4" grpId="0" animBg="1"/>
      <p:bldP spid="10" grpId="0" animBg="1"/>
      <p:bldP spid="10" grpId="1" autoUpdateAnimBg="0"/>
      <p:bldP spid="10" grpId="2" autoUpdateAnimBg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55493FB-D70B-3043-B1DA-14D9125890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1892576" y="647699"/>
            <a:ext cx="8406847" cy="55245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4B3712-95CF-473A-94E5-62C5516FC4BE}"/>
              </a:ext>
            </a:extLst>
          </p:cNvPr>
          <p:cNvSpPr/>
          <p:nvPr/>
        </p:nvSpPr>
        <p:spPr>
          <a:xfrm>
            <a:off x="7074702" y="4566095"/>
            <a:ext cx="345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finnes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omfattende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rapport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tilgjengelig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PDF-fil,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tillegg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papirversjon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87C2A-7455-4DE9-9D5D-0356EDA95A21}"/>
              </a:ext>
            </a:extLst>
          </p:cNvPr>
          <p:cNvSpPr/>
          <p:nvPr/>
        </p:nvSpPr>
        <p:spPr>
          <a:xfrm>
            <a:off x="12192001" y="578341"/>
            <a:ext cx="10816116" cy="5701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183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99F3D9-B750-41DB-9154-40F001681A8F}"/>
              </a:ext>
            </a:extLst>
          </p:cNvPr>
          <p:cNvSpPr txBox="1"/>
          <p:nvPr/>
        </p:nvSpPr>
        <p:spPr>
          <a:xfrm>
            <a:off x="1640077" y="726135"/>
            <a:ext cx="4447051" cy="2292935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4300" b="1" dirty="0">
                <a:solidFill>
                  <a:srgbClr val="E8510F"/>
                </a:solidFill>
                <a:effectLst>
                  <a:outerShdw blurRad="609600" algn="ctr" rotWithShape="0">
                    <a:schemeClr val="accent3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2,3%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4DA5DF-6C78-4339-95CA-1D4C5F754B04}"/>
              </a:ext>
            </a:extLst>
          </p:cNvPr>
          <p:cNvGrpSpPr/>
          <p:nvPr/>
        </p:nvGrpSpPr>
        <p:grpSpPr>
          <a:xfrm>
            <a:off x="9392479" y="1303274"/>
            <a:ext cx="1868874" cy="1876305"/>
            <a:chOff x="8451073" y="3421389"/>
            <a:chExt cx="7485028" cy="751478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D17B836-5CC8-4EBF-A689-F7EAE26CBC85}"/>
                </a:ext>
              </a:extLst>
            </p:cNvPr>
            <p:cNvSpPr/>
            <p:nvPr/>
          </p:nvSpPr>
          <p:spPr>
            <a:xfrm>
              <a:off x="9167494" y="3709750"/>
              <a:ext cx="6057900" cy="6019800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solidFill>
              <a:srgbClr val="EFF9FB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22854" tIns="11427" rIns="22854" bIns="114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14254"/>
              <a:endParaRPr lang="en-US" sz="45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F435000-8856-440F-BEF2-6503B735E754}"/>
                </a:ext>
              </a:extLst>
            </p:cNvPr>
            <p:cNvSpPr/>
            <p:nvPr/>
          </p:nvSpPr>
          <p:spPr>
            <a:xfrm>
              <a:off x="9075076" y="3848108"/>
              <a:ext cx="6237023" cy="6204984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43000">
                  <a:srgbClr val="EFF9FB"/>
                </a:gs>
                <a:gs pos="0">
                  <a:srgbClr val="FBDBEA"/>
                </a:gs>
              </a:gsLst>
              <a:lin ang="16200000" scaled="1"/>
              <a:tileRect/>
            </a:gradFill>
            <a:ln w="9525" cap="flat">
              <a:noFill/>
              <a:prstDash val="solid"/>
              <a:miter/>
            </a:ln>
            <a:effectLst>
              <a:softEdge rad="381000"/>
            </a:effectLst>
          </p:spPr>
          <p:txBody>
            <a:bodyPr rot="0" spcFirstLastPara="0" vertOverflow="overflow" horzOverflow="overflow" vert="horz" wrap="square" lIns="22854" tIns="11427" rIns="22854" bIns="114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14254"/>
              <a:endParaRPr lang="en-US" sz="45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DCFC123-E274-4ACE-B002-FD263B170352}"/>
                </a:ext>
              </a:extLst>
            </p:cNvPr>
            <p:cNvSpPr/>
            <p:nvPr/>
          </p:nvSpPr>
          <p:spPr>
            <a:xfrm>
              <a:off x="8451073" y="3495439"/>
              <a:ext cx="7485028" cy="7440739"/>
            </a:xfrm>
            <a:custGeom>
              <a:avLst/>
              <a:gdLst>
                <a:gd name="connsiteX0" fmla="*/ 4831080 w 4829175"/>
                <a:gd name="connsiteY0" fmla="*/ 2400300 h 4800600"/>
                <a:gd name="connsiteX1" fmla="*/ 2415540 w 4829175"/>
                <a:gd name="connsiteY1" fmla="*/ 4800600 h 4800600"/>
                <a:gd name="connsiteX2" fmla="*/ 0 w 4829175"/>
                <a:gd name="connsiteY2" fmla="*/ 2400300 h 4800600"/>
                <a:gd name="connsiteX3" fmla="*/ 2415540 w 4829175"/>
                <a:gd name="connsiteY3" fmla="*/ 0 h 4800600"/>
                <a:gd name="connsiteX4" fmla="*/ 4831080 w 4829175"/>
                <a:gd name="connsiteY4" fmla="*/ 2400300 h 480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175" h="4800600">
                  <a:moveTo>
                    <a:pt x="4831080" y="2400300"/>
                  </a:moveTo>
                  <a:cubicBezTo>
                    <a:pt x="4831080" y="3725949"/>
                    <a:pt x="3749606" y="4800600"/>
                    <a:pt x="2415540" y="4800600"/>
                  </a:cubicBezTo>
                  <a:cubicBezTo>
                    <a:pt x="1081474" y="4800600"/>
                    <a:pt x="0" y="3725949"/>
                    <a:pt x="0" y="2400300"/>
                  </a:cubicBezTo>
                  <a:cubicBezTo>
                    <a:pt x="0" y="1074651"/>
                    <a:pt x="1081474" y="0"/>
                    <a:pt x="2415540" y="0"/>
                  </a:cubicBezTo>
                  <a:cubicBezTo>
                    <a:pt x="3749606" y="0"/>
                    <a:pt x="4831080" y="1074651"/>
                    <a:pt x="4831080" y="2400300"/>
                  </a:cubicBezTo>
                  <a:close/>
                </a:path>
              </a:pathLst>
            </a:custGeom>
            <a:gradFill>
              <a:gsLst>
                <a:gs pos="100000">
                  <a:srgbClr val="EFF9FB"/>
                </a:gs>
                <a:gs pos="0">
                  <a:srgbClr val="B0A9DB"/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  <a:effectLst>
              <a:softEdge rad="1270000"/>
            </a:effectLst>
          </p:spPr>
          <p:txBody>
            <a:bodyPr rot="0" spcFirstLastPara="0" vertOverflow="overflow" horzOverflow="overflow" vert="horz" wrap="square" lIns="22854" tIns="11427" rIns="22854" bIns="114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14254"/>
              <a:endParaRPr lang="en-US" sz="45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46AEE6-B79B-4AF6-9F79-25A6FB1DEF94}"/>
                </a:ext>
              </a:extLst>
            </p:cNvPr>
            <p:cNvSpPr/>
            <p:nvPr/>
          </p:nvSpPr>
          <p:spPr>
            <a:xfrm>
              <a:off x="9663795" y="3421389"/>
              <a:ext cx="5059585" cy="5036535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>
              <a:gsLst>
                <a:gs pos="100000">
                  <a:srgbClr val="FFFFFF">
                    <a:alpha val="66000"/>
                  </a:srgbClr>
                </a:gs>
                <a:gs pos="0">
                  <a:srgbClr val="B0A9DB">
                    <a:alpha val="0"/>
                  </a:srgbClr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  <a:effectLst>
              <a:softEdge rad="508000"/>
            </a:effectLst>
          </p:spPr>
          <p:txBody>
            <a:bodyPr rot="0" spcFirstLastPara="0" vertOverflow="overflow" horzOverflow="overflow" vert="horz" wrap="square" lIns="22854" tIns="11427" rIns="22854" bIns="114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14254"/>
              <a:endParaRPr lang="en-US" sz="450">
                <a:solidFill>
                  <a:srgbClr val="172144"/>
                </a:solidFill>
                <a:latin typeface="Calibri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F00756-B346-4F6D-A90E-7B84E083966D}"/>
              </a:ext>
            </a:extLst>
          </p:cNvPr>
          <p:cNvCxnSpPr>
            <a:cxnSpLocks/>
          </p:cNvCxnSpPr>
          <p:nvPr/>
        </p:nvCxnSpPr>
        <p:spPr>
          <a:xfrm>
            <a:off x="5750332" y="3796515"/>
            <a:ext cx="0" cy="982654"/>
          </a:xfrm>
          <a:prstGeom prst="line">
            <a:avLst/>
          </a:prstGeom>
          <a:ln w="38100">
            <a:solidFill>
              <a:srgbClr val="DD4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0CA3AB6-A9B7-44AA-875B-F8EB2718F5B9}"/>
              </a:ext>
            </a:extLst>
          </p:cNvPr>
          <p:cNvSpPr txBox="1"/>
          <p:nvPr/>
        </p:nvSpPr>
        <p:spPr>
          <a:xfrm>
            <a:off x="6716618" y="1255728"/>
            <a:ext cx="2978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Økning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medlemsmassen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3F548-E732-4A75-BE90-C00FEB3F98E6}"/>
              </a:ext>
            </a:extLst>
          </p:cNvPr>
          <p:cNvSpPr txBox="1"/>
          <p:nvPr/>
        </p:nvSpPr>
        <p:spPr>
          <a:xfrm>
            <a:off x="5750332" y="4093918"/>
            <a:ext cx="5446130" cy="369332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viktigste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ressurs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er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tillitsvalgte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590024-5E4E-4F3F-9E01-425831CEFF5A}"/>
              </a:ext>
            </a:extLst>
          </p:cNvPr>
          <p:cNvSpPr/>
          <p:nvPr/>
        </p:nvSpPr>
        <p:spPr>
          <a:xfrm>
            <a:off x="4201690" y="5707856"/>
            <a:ext cx="348879" cy="330820"/>
          </a:xfrm>
          <a:prstGeom prst="ellipse">
            <a:avLst/>
          </a:prstGeom>
          <a:noFill/>
          <a:ln w="101600">
            <a:solidFill>
              <a:schemeClr val="accent2">
                <a:lumMod val="60000"/>
                <a:lumOff val="40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EB8C86-615A-4FE1-9584-DC3CB7FE967F}"/>
              </a:ext>
            </a:extLst>
          </p:cNvPr>
          <p:cNvGrpSpPr/>
          <p:nvPr/>
        </p:nvGrpSpPr>
        <p:grpSpPr>
          <a:xfrm>
            <a:off x="10456588" y="6156655"/>
            <a:ext cx="180158" cy="174780"/>
            <a:chOff x="1752601" y="4673601"/>
            <a:chExt cx="106363" cy="103188"/>
          </a:xfrm>
          <a:solidFill>
            <a:srgbClr val="E8510F"/>
          </a:solidFill>
        </p:grpSpPr>
        <p:sp>
          <p:nvSpPr>
            <p:cNvPr id="19" name="Freeform 48">
              <a:extLst>
                <a:ext uri="{FF2B5EF4-FFF2-40B4-BE49-F238E27FC236}">
                  <a16:creationId xmlns:a16="http://schemas.microsoft.com/office/drawing/2014/main" id="{D69DD27C-941F-45BC-A1AF-073CF8C5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59 w 70"/>
                <a:gd name="T1" fmla="*/ 69 h 69"/>
                <a:gd name="T2" fmla="*/ 52 w 70"/>
                <a:gd name="T3" fmla="*/ 66 h 69"/>
                <a:gd name="T4" fmla="*/ 4 w 70"/>
                <a:gd name="T5" fmla="*/ 18 h 69"/>
                <a:gd name="T6" fmla="*/ 4 w 70"/>
                <a:gd name="T7" fmla="*/ 4 h 69"/>
                <a:gd name="T8" fmla="*/ 18 w 70"/>
                <a:gd name="T9" fmla="*/ 4 h 69"/>
                <a:gd name="T10" fmla="*/ 66 w 70"/>
                <a:gd name="T11" fmla="*/ 52 h 69"/>
                <a:gd name="T12" fmla="*/ 66 w 70"/>
                <a:gd name="T13" fmla="*/ 66 h 69"/>
                <a:gd name="T14" fmla="*/ 59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59" y="69"/>
                  </a:moveTo>
                  <a:cubicBezTo>
                    <a:pt x="56" y="69"/>
                    <a:pt x="54" y="68"/>
                    <a:pt x="52" y="6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70" y="56"/>
                    <a:pt x="70" y="62"/>
                    <a:pt x="66" y="66"/>
                  </a:cubicBezTo>
                  <a:cubicBezTo>
                    <a:pt x="64" y="68"/>
                    <a:pt x="62" y="69"/>
                    <a:pt x="5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49">
              <a:extLst>
                <a:ext uri="{FF2B5EF4-FFF2-40B4-BE49-F238E27FC236}">
                  <a16:creationId xmlns:a16="http://schemas.microsoft.com/office/drawing/2014/main" id="{94D31FEB-909A-469C-9D32-9CF66D687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11 w 70"/>
                <a:gd name="T1" fmla="*/ 69 h 69"/>
                <a:gd name="T2" fmla="*/ 4 w 70"/>
                <a:gd name="T3" fmla="*/ 66 h 69"/>
                <a:gd name="T4" fmla="*/ 4 w 70"/>
                <a:gd name="T5" fmla="*/ 52 h 69"/>
                <a:gd name="T6" fmla="*/ 52 w 70"/>
                <a:gd name="T7" fmla="*/ 4 h 69"/>
                <a:gd name="T8" fmla="*/ 66 w 70"/>
                <a:gd name="T9" fmla="*/ 4 h 69"/>
                <a:gd name="T10" fmla="*/ 66 w 70"/>
                <a:gd name="T11" fmla="*/ 18 h 69"/>
                <a:gd name="T12" fmla="*/ 18 w 70"/>
                <a:gd name="T13" fmla="*/ 66 h 69"/>
                <a:gd name="T14" fmla="*/ 11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11" y="69"/>
                  </a:moveTo>
                  <a:cubicBezTo>
                    <a:pt x="8" y="69"/>
                    <a:pt x="6" y="68"/>
                    <a:pt x="4" y="66"/>
                  </a:cubicBezTo>
                  <a:cubicBezTo>
                    <a:pt x="0" y="62"/>
                    <a:pt x="0" y="56"/>
                    <a:pt x="4" y="5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6" y="0"/>
                    <a:pt x="62" y="0"/>
                    <a:pt x="66" y="4"/>
                  </a:cubicBezTo>
                  <a:cubicBezTo>
                    <a:pt x="70" y="8"/>
                    <a:pt x="70" y="14"/>
                    <a:pt x="66" y="18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8"/>
                    <a:pt x="14" y="69"/>
                    <a:pt x="1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4BD24B-98F6-49DC-924A-781516CEF05B}"/>
              </a:ext>
            </a:extLst>
          </p:cNvPr>
          <p:cNvGrpSpPr/>
          <p:nvPr/>
        </p:nvGrpSpPr>
        <p:grpSpPr>
          <a:xfrm>
            <a:off x="1349837" y="5238549"/>
            <a:ext cx="313063" cy="313063"/>
            <a:chOff x="965201" y="4870451"/>
            <a:chExt cx="228600" cy="228600"/>
          </a:xfrm>
          <a:solidFill>
            <a:srgbClr val="E8510F"/>
          </a:solidFill>
        </p:grpSpPr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E6AE903B-A50E-46FF-9ECB-BD33E9998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01" y="4954588"/>
              <a:ext cx="228600" cy="60325"/>
            </a:xfrm>
            <a:custGeom>
              <a:avLst/>
              <a:gdLst>
                <a:gd name="T0" fmla="*/ 132 w 152"/>
                <a:gd name="T1" fmla="*/ 40 h 40"/>
                <a:gd name="T2" fmla="*/ 20 w 152"/>
                <a:gd name="T3" fmla="*/ 40 h 40"/>
                <a:gd name="T4" fmla="*/ 0 w 152"/>
                <a:gd name="T5" fmla="*/ 20 h 40"/>
                <a:gd name="T6" fmla="*/ 20 w 152"/>
                <a:gd name="T7" fmla="*/ 0 h 40"/>
                <a:gd name="T8" fmla="*/ 132 w 152"/>
                <a:gd name="T9" fmla="*/ 0 h 40"/>
                <a:gd name="T10" fmla="*/ 152 w 152"/>
                <a:gd name="T11" fmla="*/ 20 h 40"/>
                <a:gd name="T12" fmla="*/ 132 w 1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40">
                  <a:moveTo>
                    <a:pt x="13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3" y="0"/>
                    <a:pt x="152" y="9"/>
                    <a:pt x="152" y="20"/>
                  </a:cubicBezTo>
                  <a:cubicBezTo>
                    <a:pt x="152" y="31"/>
                    <a:pt x="143" y="40"/>
                    <a:pt x="13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E302B82F-53CA-4505-8E1F-B381DF946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8" y="4870451"/>
              <a:ext cx="60325" cy="228600"/>
            </a:xfrm>
            <a:custGeom>
              <a:avLst/>
              <a:gdLst>
                <a:gd name="T0" fmla="*/ 20 w 40"/>
                <a:gd name="T1" fmla="*/ 152 h 152"/>
                <a:gd name="T2" fmla="*/ 0 w 40"/>
                <a:gd name="T3" fmla="*/ 132 h 152"/>
                <a:gd name="T4" fmla="*/ 0 w 40"/>
                <a:gd name="T5" fmla="*/ 20 h 152"/>
                <a:gd name="T6" fmla="*/ 20 w 40"/>
                <a:gd name="T7" fmla="*/ 0 h 152"/>
                <a:gd name="T8" fmla="*/ 40 w 40"/>
                <a:gd name="T9" fmla="*/ 20 h 152"/>
                <a:gd name="T10" fmla="*/ 40 w 40"/>
                <a:gd name="T11" fmla="*/ 132 h 152"/>
                <a:gd name="T12" fmla="*/ 20 w 40"/>
                <a:gd name="T13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52">
                  <a:moveTo>
                    <a:pt x="20" y="152"/>
                  </a:move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43"/>
                    <a:pt x="31" y="152"/>
                    <a:pt x="20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A0269B-EFD2-4BAF-8065-20202C2F5509}"/>
              </a:ext>
            </a:extLst>
          </p:cNvPr>
          <p:cNvGrpSpPr/>
          <p:nvPr/>
        </p:nvGrpSpPr>
        <p:grpSpPr>
          <a:xfrm>
            <a:off x="10642272" y="237860"/>
            <a:ext cx="227535" cy="240233"/>
            <a:chOff x="1752601" y="4673601"/>
            <a:chExt cx="106363" cy="103188"/>
          </a:xfrm>
          <a:solidFill>
            <a:srgbClr val="E8510F"/>
          </a:solidFill>
        </p:grpSpPr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7271F79A-D500-4AC1-AFC1-598FBFBE0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59 w 70"/>
                <a:gd name="T1" fmla="*/ 69 h 69"/>
                <a:gd name="T2" fmla="*/ 52 w 70"/>
                <a:gd name="T3" fmla="*/ 66 h 69"/>
                <a:gd name="T4" fmla="*/ 4 w 70"/>
                <a:gd name="T5" fmla="*/ 18 h 69"/>
                <a:gd name="T6" fmla="*/ 4 w 70"/>
                <a:gd name="T7" fmla="*/ 4 h 69"/>
                <a:gd name="T8" fmla="*/ 18 w 70"/>
                <a:gd name="T9" fmla="*/ 4 h 69"/>
                <a:gd name="T10" fmla="*/ 66 w 70"/>
                <a:gd name="T11" fmla="*/ 52 h 69"/>
                <a:gd name="T12" fmla="*/ 66 w 70"/>
                <a:gd name="T13" fmla="*/ 66 h 69"/>
                <a:gd name="T14" fmla="*/ 59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59" y="69"/>
                  </a:moveTo>
                  <a:cubicBezTo>
                    <a:pt x="56" y="69"/>
                    <a:pt x="54" y="68"/>
                    <a:pt x="52" y="6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70" y="56"/>
                    <a:pt x="70" y="62"/>
                    <a:pt x="66" y="66"/>
                  </a:cubicBezTo>
                  <a:cubicBezTo>
                    <a:pt x="64" y="68"/>
                    <a:pt x="62" y="69"/>
                    <a:pt x="5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EA3B6182-41E6-49AC-A5E3-B0CEB37CA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11 w 70"/>
                <a:gd name="T1" fmla="*/ 69 h 69"/>
                <a:gd name="T2" fmla="*/ 4 w 70"/>
                <a:gd name="T3" fmla="*/ 66 h 69"/>
                <a:gd name="T4" fmla="*/ 4 w 70"/>
                <a:gd name="T5" fmla="*/ 52 h 69"/>
                <a:gd name="T6" fmla="*/ 52 w 70"/>
                <a:gd name="T7" fmla="*/ 4 h 69"/>
                <a:gd name="T8" fmla="*/ 66 w 70"/>
                <a:gd name="T9" fmla="*/ 4 h 69"/>
                <a:gd name="T10" fmla="*/ 66 w 70"/>
                <a:gd name="T11" fmla="*/ 18 h 69"/>
                <a:gd name="T12" fmla="*/ 18 w 70"/>
                <a:gd name="T13" fmla="*/ 66 h 69"/>
                <a:gd name="T14" fmla="*/ 11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11" y="69"/>
                  </a:moveTo>
                  <a:cubicBezTo>
                    <a:pt x="8" y="69"/>
                    <a:pt x="6" y="68"/>
                    <a:pt x="4" y="66"/>
                  </a:cubicBezTo>
                  <a:cubicBezTo>
                    <a:pt x="0" y="62"/>
                    <a:pt x="0" y="56"/>
                    <a:pt x="4" y="5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6" y="0"/>
                    <a:pt x="62" y="0"/>
                    <a:pt x="66" y="4"/>
                  </a:cubicBezTo>
                  <a:cubicBezTo>
                    <a:pt x="70" y="8"/>
                    <a:pt x="70" y="14"/>
                    <a:pt x="66" y="18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8"/>
                    <a:pt x="14" y="69"/>
                    <a:pt x="1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6272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7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0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1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4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5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11" grpId="0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11" grpId="0"/>
          <p:bldP spid="1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3D60A7-8B55-2347-A4AB-707A5D4099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2051" y="369118"/>
            <a:ext cx="5145730" cy="6323803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8F487C8-F2C3-4FEE-8B1E-150FBA532596}"/>
              </a:ext>
            </a:extLst>
          </p:cNvPr>
          <p:cNvSpPr>
            <a:spLocks/>
          </p:cNvSpPr>
          <p:nvPr/>
        </p:nvSpPr>
        <p:spPr bwMode="auto">
          <a:xfrm rot="1800000">
            <a:off x="-2956920" y="-2836393"/>
            <a:ext cx="12650629" cy="12650630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rgbClr val="DD4715">
              <a:alpha val="70000"/>
            </a:srgbClr>
          </a:solidFill>
          <a:ln>
            <a:noFill/>
          </a:ln>
          <a:effec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6513FE8-59B4-4272-8D06-AF6F1DE4C281}"/>
              </a:ext>
            </a:extLst>
          </p:cNvPr>
          <p:cNvSpPr>
            <a:spLocks/>
          </p:cNvSpPr>
          <p:nvPr/>
        </p:nvSpPr>
        <p:spPr bwMode="auto">
          <a:xfrm rot="20700000">
            <a:off x="-2672209" y="-2650027"/>
            <a:ext cx="12158053" cy="12158054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rgbClr val="DD4925">
              <a:alpha val="70000"/>
            </a:srgbClr>
          </a:solidFill>
          <a:ln>
            <a:noFill/>
          </a:ln>
          <a:effec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1E18FD-DCDF-4791-B24A-41326B9A49B1}"/>
              </a:ext>
            </a:extLst>
          </p:cNvPr>
          <p:cNvSpPr>
            <a:spLocks/>
          </p:cNvSpPr>
          <p:nvPr/>
        </p:nvSpPr>
        <p:spPr bwMode="auto">
          <a:xfrm rot="20989499">
            <a:off x="-2918496" y="-2794295"/>
            <a:ext cx="12650629" cy="12650630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rgbClr val="DD4925">
              <a:alpha val="70000"/>
            </a:srgbClr>
          </a:solidFill>
          <a:ln>
            <a:solidFill>
              <a:srgbClr val="DD4925"/>
            </a:solidFill>
          </a:ln>
          <a:effec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11C7FA-A585-49E4-8246-72E1EAC903BC}"/>
              </a:ext>
            </a:extLst>
          </p:cNvPr>
          <p:cNvSpPr>
            <a:spLocks/>
          </p:cNvSpPr>
          <p:nvPr/>
        </p:nvSpPr>
        <p:spPr bwMode="auto">
          <a:xfrm>
            <a:off x="-3367733" y="-3355603"/>
            <a:ext cx="13569205" cy="13569206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rgbClr val="E8510F"/>
          </a:solidFill>
          <a:ln>
            <a:noFill/>
          </a:ln>
          <a:effec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F66CFC-DAF3-4899-AEA5-398B34C1B014}"/>
              </a:ext>
            </a:extLst>
          </p:cNvPr>
          <p:cNvSpPr txBox="1"/>
          <p:nvPr/>
        </p:nvSpPr>
        <p:spPr>
          <a:xfrm>
            <a:off x="6396365" y="2459186"/>
            <a:ext cx="34405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Våre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dyktige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tillitsvalgte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sine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medlemmer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hver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eneste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Parat-</a:t>
            </a:r>
            <a:r>
              <a:rPr lang="en-US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leder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r>
              <a:rPr lang="en-US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Unn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Kristin Olsen </a:t>
            </a:r>
            <a:endParaRPr lang="en-US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8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9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 animBg="1"/>
      <p:bldP spid="5" grpId="0" animBg="1"/>
      <p:bldP spid="4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99F3D9-B750-41DB-9154-40F001681A8F}"/>
              </a:ext>
            </a:extLst>
          </p:cNvPr>
          <p:cNvSpPr txBox="1"/>
          <p:nvPr/>
        </p:nvSpPr>
        <p:spPr>
          <a:xfrm>
            <a:off x="1732251" y="726135"/>
            <a:ext cx="4262705" cy="2292935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4300" b="1" dirty="0">
                <a:solidFill>
                  <a:srgbClr val="E8510F"/>
                </a:solidFill>
                <a:effectLst>
                  <a:outerShdw blurRad="609600" algn="ctr" rotWithShape="0">
                    <a:schemeClr val="accent3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4DA5DF-6C78-4339-95CA-1D4C5F754B04}"/>
              </a:ext>
            </a:extLst>
          </p:cNvPr>
          <p:cNvGrpSpPr/>
          <p:nvPr/>
        </p:nvGrpSpPr>
        <p:grpSpPr>
          <a:xfrm>
            <a:off x="9392479" y="1303274"/>
            <a:ext cx="1868874" cy="1876305"/>
            <a:chOff x="8451073" y="3421389"/>
            <a:chExt cx="7485028" cy="751478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D17B836-5CC8-4EBF-A689-F7EAE26CBC85}"/>
                </a:ext>
              </a:extLst>
            </p:cNvPr>
            <p:cNvSpPr/>
            <p:nvPr/>
          </p:nvSpPr>
          <p:spPr>
            <a:xfrm>
              <a:off x="9167494" y="3709750"/>
              <a:ext cx="6057900" cy="6019800"/>
            </a:xfrm>
            <a:custGeom>
              <a:avLst/>
              <a:gdLst>
                <a:gd name="connsiteX0" fmla="*/ 6057900 w 6057900"/>
                <a:gd name="connsiteY0" fmla="*/ 3009900 h 6019800"/>
                <a:gd name="connsiteX1" fmla="*/ 3028950 w 6057900"/>
                <a:gd name="connsiteY1" fmla="*/ 6019800 h 6019800"/>
                <a:gd name="connsiteX2" fmla="*/ 0 w 6057900"/>
                <a:gd name="connsiteY2" fmla="*/ 3009900 h 6019800"/>
                <a:gd name="connsiteX3" fmla="*/ 3028950 w 6057900"/>
                <a:gd name="connsiteY3" fmla="*/ 0 h 6019800"/>
                <a:gd name="connsiteX4" fmla="*/ 6057900 w 6057900"/>
                <a:gd name="connsiteY4" fmla="*/ 3009900 h 601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6019800">
                  <a:moveTo>
                    <a:pt x="6057900" y="3009900"/>
                  </a:moveTo>
                  <a:cubicBezTo>
                    <a:pt x="6057900" y="4672222"/>
                    <a:pt x="4701793" y="6019800"/>
                    <a:pt x="3028950" y="6019800"/>
                  </a:cubicBezTo>
                  <a:cubicBezTo>
                    <a:pt x="1356107" y="6019800"/>
                    <a:pt x="0" y="4672222"/>
                    <a:pt x="0" y="3009900"/>
                  </a:cubicBezTo>
                  <a:cubicBezTo>
                    <a:pt x="0" y="1347578"/>
                    <a:pt x="1356107" y="0"/>
                    <a:pt x="3028950" y="0"/>
                  </a:cubicBezTo>
                  <a:cubicBezTo>
                    <a:pt x="4701793" y="0"/>
                    <a:pt x="6057900" y="1347578"/>
                    <a:pt x="6057900" y="3009900"/>
                  </a:cubicBezTo>
                  <a:close/>
                </a:path>
              </a:pathLst>
            </a:custGeom>
            <a:solidFill>
              <a:srgbClr val="EFF9FB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22854" tIns="11427" rIns="22854" bIns="114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14254"/>
              <a:endParaRPr lang="en-US" sz="45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F435000-8856-440F-BEF2-6503B735E754}"/>
                </a:ext>
              </a:extLst>
            </p:cNvPr>
            <p:cNvSpPr/>
            <p:nvPr/>
          </p:nvSpPr>
          <p:spPr>
            <a:xfrm>
              <a:off x="9075076" y="3848108"/>
              <a:ext cx="6237023" cy="6204984"/>
            </a:xfrm>
            <a:custGeom>
              <a:avLst/>
              <a:gdLst>
                <a:gd name="connsiteX0" fmla="*/ 5568315 w 5562600"/>
                <a:gd name="connsiteY0" fmla="*/ 2767013 h 5534025"/>
                <a:gd name="connsiteX1" fmla="*/ 2784158 w 5562600"/>
                <a:gd name="connsiteY1" fmla="*/ 5534025 h 5534025"/>
                <a:gd name="connsiteX2" fmla="*/ 0 w 5562600"/>
                <a:gd name="connsiteY2" fmla="*/ 2767013 h 5534025"/>
                <a:gd name="connsiteX3" fmla="*/ 2784158 w 5562600"/>
                <a:gd name="connsiteY3" fmla="*/ 0 h 5534025"/>
                <a:gd name="connsiteX4" fmla="*/ 5568315 w 5562600"/>
                <a:gd name="connsiteY4" fmla="*/ 2767013 h 553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600" h="5534025">
                  <a:moveTo>
                    <a:pt x="5568315" y="2767013"/>
                  </a:moveTo>
                  <a:cubicBezTo>
                    <a:pt x="5568315" y="4295192"/>
                    <a:pt x="4321805" y="5534025"/>
                    <a:pt x="2784158" y="5534025"/>
                  </a:cubicBezTo>
                  <a:cubicBezTo>
                    <a:pt x="1246510" y="5534025"/>
                    <a:pt x="0" y="4295192"/>
                    <a:pt x="0" y="2767013"/>
                  </a:cubicBezTo>
                  <a:cubicBezTo>
                    <a:pt x="0" y="1238834"/>
                    <a:pt x="1246510" y="0"/>
                    <a:pt x="2784158" y="0"/>
                  </a:cubicBezTo>
                  <a:cubicBezTo>
                    <a:pt x="4321805" y="0"/>
                    <a:pt x="5568315" y="1238834"/>
                    <a:pt x="5568315" y="2767013"/>
                  </a:cubicBezTo>
                  <a:close/>
                </a:path>
              </a:pathLst>
            </a:custGeom>
            <a:gradFill flip="none" rotWithShape="1">
              <a:gsLst>
                <a:gs pos="43000">
                  <a:srgbClr val="EFF9FB"/>
                </a:gs>
                <a:gs pos="0">
                  <a:srgbClr val="FBDBEA"/>
                </a:gs>
              </a:gsLst>
              <a:lin ang="16200000" scaled="1"/>
              <a:tileRect/>
            </a:gradFill>
            <a:ln w="9525" cap="flat">
              <a:noFill/>
              <a:prstDash val="solid"/>
              <a:miter/>
            </a:ln>
            <a:effectLst>
              <a:softEdge rad="381000"/>
            </a:effectLst>
          </p:spPr>
          <p:txBody>
            <a:bodyPr rot="0" spcFirstLastPara="0" vertOverflow="overflow" horzOverflow="overflow" vert="horz" wrap="square" lIns="22854" tIns="11427" rIns="22854" bIns="114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14254"/>
              <a:endParaRPr lang="en-US" sz="45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DCFC123-E274-4ACE-B002-FD263B170352}"/>
                </a:ext>
              </a:extLst>
            </p:cNvPr>
            <p:cNvSpPr/>
            <p:nvPr/>
          </p:nvSpPr>
          <p:spPr>
            <a:xfrm>
              <a:off x="8451073" y="3495439"/>
              <a:ext cx="7485028" cy="7440739"/>
            </a:xfrm>
            <a:custGeom>
              <a:avLst/>
              <a:gdLst>
                <a:gd name="connsiteX0" fmla="*/ 4831080 w 4829175"/>
                <a:gd name="connsiteY0" fmla="*/ 2400300 h 4800600"/>
                <a:gd name="connsiteX1" fmla="*/ 2415540 w 4829175"/>
                <a:gd name="connsiteY1" fmla="*/ 4800600 h 4800600"/>
                <a:gd name="connsiteX2" fmla="*/ 0 w 4829175"/>
                <a:gd name="connsiteY2" fmla="*/ 2400300 h 4800600"/>
                <a:gd name="connsiteX3" fmla="*/ 2415540 w 4829175"/>
                <a:gd name="connsiteY3" fmla="*/ 0 h 4800600"/>
                <a:gd name="connsiteX4" fmla="*/ 4831080 w 4829175"/>
                <a:gd name="connsiteY4" fmla="*/ 2400300 h 480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175" h="4800600">
                  <a:moveTo>
                    <a:pt x="4831080" y="2400300"/>
                  </a:moveTo>
                  <a:cubicBezTo>
                    <a:pt x="4831080" y="3725949"/>
                    <a:pt x="3749606" y="4800600"/>
                    <a:pt x="2415540" y="4800600"/>
                  </a:cubicBezTo>
                  <a:cubicBezTo>
                    <a:pt x="1081474" y="4800600"/>
                    <a:pt x="0" y="3725949"/>
                    <a:pt x="0" y="2400300"/>
                  </a:cubicBezTo>
                  <a:cubicBezTo>
                    <a:pt x="0" y="1074651"/>
                    <a:pt x="1081474" y="0"/>
                    <a:pt x="2415540" y="0"/>
                  </a:cubicBezTo>
                  <a:cubicBezTo>
                    <a:pt x="3749606" y="0"/>
                    <a:pt x="4831080" y="1074651"/>
                    <a:pt x="4831080" y="2400300"/>
                  </a:cubicBezTo>
                  <a:close/>
                </a:path>
              </a:pathLst>
            </a:custGeom>
            <a:gradFill>
              <a:gsLst>
                <a:gs pos="100000">
                  <a:srgbClr val="EFF9FB"/>
                </a:gs>
                <a:gs pos="0">
                  <a:srgbClr val="B0A9DB"/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  <a:effectLst>
              <a:softEdge rad="1270000"/>
            </a:effectLst>
          </p:spPr>
          <p:txBody>
            <a:bodyPr rot="0" spcFirstLastPara="0" vertOverflow="overflow" horzOverflow="overflow" vert="horz" wrap="square" lIns="22854" tIns="11427" rIns="22854" bIns="114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14254"/>
              <a:endParaRPr lang="en-US" sz="45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46AEE6-B79B-4AF6-9F79-25A6FB1DEF94}"/>
                </a:ext>
              </a:extLst>
            </p:cNvPr>
            <p:cNvSpPr/>
            <p:nvPr/>
          </p:nvSpPr>
          <p:spPr>
            <a:xfrm>
              <a:off x="9663795" y="3421389"/>
              <a:ext cx="5059585" cy="5036535"/>
            </a:xfrm>
            <a:custGeom>
              <a:avLst/>
              <a:gdLst>
                <a:gd name="connsiteX0" fmla="*/ 4189095 w 4181475"/>
                <a:gd name="connsiteY0" fmla="*/ 2081213 h 4162425"/>
                <a:gd name="connsiteX1" fmla="*/ 2094548 w 4181475"/>
                <a:gd name="connsiteY1" fmla="*/ 4162425 h 4162425"/>
                <a:gd name="connsiteX2" fmla="*/ 0 w 4181475"/>
                <a:gd name="connsiteY2" fmla="*/ 2081213 h 4162425"/>
                <a:gd name="connsiteX3" fmla="*/ 2094548 w 4181475"/>
                <a:gd name="connsiteY3" fmla="*/ 0 h 4162425"/>
                <a:gd name="connsiteX4" fmla="*/ 4189095 w 4181475"/>
                <a:gd name="connsiteY4" fmla="*/ 2081213 h 416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475" h="4162425">
                  <a:moveTo>
                    <a:pt x="4189095" y="2081213"/>
                  </a:moveTo>
                  <a:cubicBezTo>
                    <a:pt x="4189095" y="3230635"/>
                    <a:pt x="3251335" y="4162425"/>
                    <a:pt x="2094548" y="4162425"/>
                  </a:cubicBezTo>
                  <a:cubicBezTo>
                    <a:pt x="937761" y="4162425"/>
                    <a:pt x="0" y="3230635"/>
                    <a:pt x="0" y="2081213"/>
                  </a:cubicBezTo>
                  <a:cubicBezTo>
                    <a:pt x="0" y="931791"/>
                    <a:pt x="937761" y="0"/>
                    <a:pt x="2094548" y="0"/>
                  </a:cubicBezTo>
                  <a:cubicBezTo>
                    <a:pt x="3251335" y="0"/>
                    <a:pt x="4189095" y="931791"/>
                    <a:pt x="4189095" y="2081213"/>
                  </a:cubicBezTo>
                  <a:close/>
                </a:path>
              </a:pathLst>
            </a:custGeom>
            <a:gradFill>
              <a:gsLst>
                <a:gs pos="100000">
                  <a:srgbClr val="FFFFFF">
                    <a:alpha val="66000"/>
                  </a:srgbClr>
                </a:gs>
                <a:gs pos="0">
                  <a:srgbClr val="B0A9DB">
                    <a:alpha val="0"/>
                  </a:srgbClr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  <a:effectLst>
              <a:softEdge rad="508000"/>
            </a:effectLst>
          </p:spPr>
          <p:txBody>
            <a:bodyPr rot="0" spcFirstLastPara="0" vertOverflow="overflow" horzOverflow="overflow" vert="horz" wrap="square" lIns="22854" tIns="11427" rIns="22854" bIns="114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14254"/>
              <a:endParaRPr lang="en-US" sz="450">
                <a:solidFill>
                  <a:srgbClr val="172144"/>
                </a:solidFill>
                <a:latin typeface="Calibri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F00756-B346-4F6D-A90E-7B84E083966D}"/>
              </a:ext>
            </a:extLst>
          </p:cNvPr>
          <p:cNvCxnSpPr>
            <a:cxnSpLocks/>
          </p:cNvCxnSpPr>
          <p:nvPr/>
        </p:nvCxnSpPr>
        <p:spPr>
          <a:xfrm>
            <a:off x="5750332" y="3796515"/>
            <a:ext cx="0" cy="982654"/>
          </a:xfrm>
          <a:prstGeom prst="line">
            <a:avLst/>
          </a:prstGeom>
          <a:ln w="38100">
            <a:solidFill>
              <a:srgbClr val="DD4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0CA3AB6-A9B7-44AA-875B-F8EB2718F5B9}"/>
              </a:ext>
            </a:extLst>
          </p:cNvPr>
          <p:cNvSpPr txBox="1"/>
          <p:nvPr/>
        </p:nvSpPr>
        <p:spPr>
          <a:xfrm>
            <a:off x="6379869" y="1672547"/>
            <a:ext cx="4489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Sikkerhet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beredskap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høysetet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3F548-E732-4A75-BE90-C00FEB3F98E6}"/>
              </a:ext>
            </a:extLst>
          </p:cNvPr>
          <p:cNvSpPr txBox="1"/>
          <p:nvPr/>
        </p:nvSpPr>
        <p:spPr>
          <a:xfrm>
            <a:off x="5750331" y="3863085"/>
            <a:ext cx="5071149" cy="830997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brakte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sikkerhetspolitisk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situasjon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etter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Russland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gikk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fullskala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invasjon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Ukraina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590024-5E4E-4F3F-9E01-425831CEFF5A}"/>
              </a:ext>
            </a:extLst>
          </p:cNvPr>
          <p:cNvSpPr/>
          <p:nvPr/>
        </p:nvSpPr>
        <p:spPr>
          <a:xfrm>
            <a:off x="4201690" y="5707856"/>
            <a:ext cx="348879" cy="330820"/>
          </a:xfrm>
          <a:prstGeom prst="ellipse">
            <a:avLst/>
          </a:prstGeom>
          <a:noFill/>
          <a:ln w="101600">
            <a:solidFill>
              <a:schemeClr val="accent2">
                <a:lumMod val="60000"/>
                <a:lumOff val="40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EB8C86-615A-4FE1-9584-DC3CB7FE967F}"/>
              </a:ext>
            </a:extLst>
          </p:cNvPr>
          <p:cNvGrpSpPr/>
          <p:nvPr/>
        </p:nvGrpSpPr>
        <p:grpSpPr>
          <a:xfrm>
            <a:off x="10456588" y="6156655"/>
            <a:ext cx="180158" cy="174780"/>
            <a:chOff x="1752601" y="4673601"/>
            <a:chExt cx="106363" cy="103188"/>
          </a:xfrm>
          <a:solidFill>
            <a:srgbClr val="E8510F"/>
          </a:solidFill>
        </p:grpSpPr>
        <p:sp>
          <p:nvSpPr>
            <p:cNvPr id="19" name="Freeform 48">
              <a:extLst>
                <a:ext uri="{FF2B5EF4-FFF2-40B4-BE49-F238E27FC236}">
                  <a16:creationId xmlns:a16="http://schemas.microsoft.com/office/drawing/2014/main" id="{D69DD27C-941F-45BC-A1AF-073CF8C5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59 w 70"/>
                <a:gd name="T1" fmla="*/ 69 h 69"/>
                <a:gd name="T2" fmla="*/ 52 w 70"/>
                <a:gd name="T3" fmla="*/ 66 h 69"/>
                <a:gd name="T4" fmla="*/ 4 w 70"/>
                <a:gd name="T5" fmla="*/ 18 h 69"/>
                <a:gd name="T6" fmla="*/ 4 w 70"/>
                <a:gd name="T7" fmla="*/ 4 h 69"/>
                <a:gd name="T8" fmla="*/ 18 w 70"/>
                <a:gd name="T9" fmla="*/ 4 h 69"/>
                <a:gd name="T10" fmla="*/ 66 w 70"/>
                <a:gd name="T11" fmla="*/ 52 h 69"/>
                <a:gd name="T12" fmla="*/ 66 w 70"/>
                <a:gd name="T13" fmla="*/ 66 h 69"/>
                <a:gd name="T14" fmla="*/ 59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59" y="69"/>
                  </a:moveTo>
                  <a:cubicBezTo>
                    <a:pt x="56" y="69"/>
                    <a:pt x="54" y="68"/>
                    <a:pt x="52" y="6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70" y="56"/>
                    <a:pt x="70" y="62"/>
                    <a:pt x="66" y="66"/>
                  </a:cubicBezTo>
                  <a:cubicBezTo>
                    <a:pt x="64" y="68"/>
                    <a:pt x="62" y="69"/>
                    <a:pt x="5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49">
              <a:extLst>
                <a:ext uri="{FF2B5EF4-FFF2-40B4-BE49-F238E27FC236}">
                  <a16:creationId xmlns:a16="http://schemas.microsoft.com/office/drawing/2014/main" id="{94D31FEB-909A-469C-9D32-9CF66D687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11 w 70"/>
                <a:gd name="T1" fmla="*/ 69 h 69"/>
                <a:gd name="T2" fmla="*/ 4 w 70"/>
                <a:gd name="T3" fmla="*/ 66 h 69"/>
                <a:gd name="T4" fmla="*/ 4 w 70"/>
                <a:gd name="T5" fmla="*/ 52 h 69"/>
                <a:gd name="T6" fmla="*/ 52 w 70"/>
                <a:gd name="T7" fmla="*/ 4 h 69"/>
                <a:gd name="T8" fmla="*/ 66 w 70"/>
                <a:gd name="T9" fmla="*/ 4 h 69"/>
                <a:gd name="T10" fmla="*/ 66 w 70"/>
                <a:gd name="T11" fmla="*/ 18 h 69"/>
                <a:gd name="T12" fmla="*/ 18 w 70"/>
                <a:gd name="T13" fmla="*/ 66 h 69"/>
                <a:gd name="T14" fmla="*/ 11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11" y="69"/>
                  </a:moveTo>
                  <a:cubicBezTo>
                    <a:pt x="8" y="69"/>
                    <a:pt x="6" y="68"/>
                    <a:pt x="4" y="66"/>
                  </a:cubicBezTo>
                  <a:cubicBezTo>
                    <a:pt x="0" y="62"/>
                    <a:pt x="0" y="56"/>
                    <a:pt x="4" y="5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6" y="0"/>
                    <a:pt x="62" y="0"/>
                    <a:pt x="66" y="4"/>
                  </a:cubicBezTo>
                  <a:cubicBezTo>
                    <a:pt x="70" y="8"/>
                    <a:pt x="70" y="14"/>
                    <a:pt x="66" y="18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8"/>
                    <a:pt x="14" y="69"/>
                    <a:pt x="1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4BD24B-98F6-49DC-924A-781516CEF05B}"/>
              </a:ext>
            </a:extLst>
          </p:cNvPr>
          <p:cNvGrpSpPr/>
          <p:nvPr/>
        </p:nvGrpSpPr>
        <p:grpSpPr>
          <a:xfrm>
            <a:off x="1349837" y="5238549"/>
            <a:ext cx="313063" cy="313063"/>
            <a:chOff x="965201" y="4870451"/>
            <a:chExt cx="228600" cy="228600"/>
          </a:xfrm>
          <a:solidFill>
            <a:srgbClr val="E8510F"/>
          </a:solidFill>
        </p:grpSpPr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E6AE903B-A50E-46FF-9ECB-BD33E9998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01" y="4954588"/>
              <a:ext cx="228600" cy="60325"/>
            </a:xfrm>
            <a:custGeom>
              <a:avLst/>
              <a:gdLst>
                <a:gd name="T0" fmla="*/ 132 w 152"/>
                <a:gd name="T1" fmla="*/ 40 h 40"/>
                <a:gd name="T2" fmla="*/ 20 w 152"/>
                <a:gd name="T3" fmla="*/ 40 h 40"/>
                <a:gd name="T4" fmla="*/ 0 w 152"/>
                <a:gd name="T5" fmla="*/ 20 h 40"/>
                <a:gd name="T6" fmla="*/ 20 w 152"/>
                <a:gd name="T7" fmla="*/ 0 h 40"/>
                <a:gd name="T8" fmla="*/ 132 w 152"/>
                <a:gd name="T9" fmla="*/ 0 h 40"/>
                <a:gd name="T10" fmla="*/ 152 w 152"/>
                <a:gd name="T11" fmla="*/ 20 h 40"/>
                <a:gd name="T12" fmla="*/ 132 w 1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40">
                  <a:moveTo>
                    <a:pt x="13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43" y="0"/>
                    <a:pt x="152" y="9"/>
                    <a:pt x="152" y="20"/>
                  </a:cubicBezTo>
                  <a:cubicBezTo>
                    <a:pt x="152" y="31"/>
                    <a:pt x="143" y="40"/>
                    <a:pt x="13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E302B82F-53CA-4505-8E1F-B381DF946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8" y="4870451"/>
              <a:ext cx="60325" cy="228600"/>
            </a:xfrm>
            <a:custGeom>
              <a:avLst/>
              <a:gdLst>
                <a:gd name="T0" fmla="*/ 20 w 40"/>
                <a:gd name="T1" fmla="*/ 152 h 152"/>
                <a:gd name="T2" fmla="*/ 0 w 40"/>
                <a:gd name="T3" fmla="*/ 132 h 152"/>
                <a:gd name="T4" fmla="*/ 0 w 40"/>
                <a:gd name="T5" fmla="*/ 20 h 152"/>
                <a:gd name="T6" fmla="*/ 20 w 40"/>
                <a:gd name="T7" fmla="*/ 0 h 152"/>
                <a:gd name="T8" fmla="*/ 40 w 40"/>
                <a:gd name="T9" fmla="*/ 20 h 152"/>
                <a:gd name="T10" fmla="*/ 40 w 40"/>
                <a:gd name="T11" fmla="*/ 132 h 152"/>
                <a:gd name="T12" fmla="*/ 20 w 40"/>
                <a:gd name="T13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52">
                  <a:moveTo>
                    <a:pt x="20" y="152"/>
                  </a:move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43"/>
                    <a:pt x="31" y="152"/>
                    <a:pt x="20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A0269B-EFD2-4BAF-8065-20202C2F5509}"/>
              </a:ext>
            </a:extLst>
          </p:cNvPr>
          <p:cNvGrpSpPr/>
          <p:nvPr/>
        </p:nvGrpSpPr>
        <p:grpSpPr>
          <a:xfrm>
            <a:off x="10642272" y="237860"/>
            <a:ext cx="227535" cy="240233"/>
            <a:chOff x="1752601" y="4673601"/>
            <a:chExt cx="106363" cy="103188"/>
          </a:xfrm>
          <a:solidFill>
            <a:srgbClr val="E8510F"/>
          </a:solidFill>
        </p:grpSpPr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7271F79A-D500-4AC1-AFC1-598FBFBE0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59 w 70"/>
                <a:gd name="T1" fmla="*/ 69 h 69"/>
                <a:gd name="T2" fmla="*/ 52 w 70"/>
                <a:gd name="T3" fmla="*/ 66 h 69"/>
                <a:gd name="T4" fmla="*/ 4 w 70"/>
                <a:gd name="T5" fmla="*/ 18 h 69"/>
                <a:gd name="T6" fmla="*/ 4 w 70"/>
                <a:gd name="T7" fmla="*/ 4 h 69"/>
                <a:gd name="T8" fmla="*/ 18 w 70"/>
                <a:gd name="T9" fmla="*/ 4 h 69"/>
                <a:gd name="T10" fmla="*/ 66 w 70"/>
                <a:gd name="T11" fmla="*/ 52 h 69"/>
                <a:gd name="T12" fmla="*/ 66 w 70"/>
                <a:gd name="T13" fmla="*/ 66 h 69"/>
                <a:gd name="T14" fmla="*/ 59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59" y="69"/>
                  </a:moveTo>
                  <a:cubicBezTo>
                    <a:pt x="56" y="69"/>
                    <a:pt x="54" y="68"/>
                    <a:pt x="52" y="6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14"/>
                    <a:pt x="0" y="8"/>
                    <a:pt x="4" y="4"/>
                  </a:cubicBezTo>
                  <a:cubicBezTo>
                    <a:pt x="8" y="0"/>
                    <a:pt x="14" y="0"/>
                    <a:pt x="18" y="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70" y="56"/>
                    <a:pt x="70" y="62"/>
                    <a:pt x="66" y="66"/>
                  </a:cubicBezTo>
                  <a:cubicBezTo>
                    <a:pt x="64" y="68"/>
                    <a:pt x="62" y="69"/>
                    <a:pt x="5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EA3B6182-41E6-49AC-A5E3-B0CEB37CA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1" y="4673601"/>
              <a:ext cx="106363" cy="103188"/>
            </a:xfrm>
            <a:custGeom>
              <a:avLst/>
              <a:gdLst>
                <a:gd name="T0" fmla="*/ 11 w 70"/>
                <a:gd name="T1" fmla="*/ 69 h 69"/>
                <a:gd name="T2" fmla="*/ 4 w 70"/>
                <a:gd name="T3" fmla="*/ 66 h 69"/>
                <a:gd name="T4" fmla="*/ 4 w 70"/>
                <a:gd name="T5" fmla="*/ 52 h 69"/>
                <a:gd name="T6" fmla="*/ 52 w 70"/>
                <a:gd name="T7" fmla="*/ 4 h 69"/>
                <a:gd name="T8" fmla="*/ 66 w 70"/>
                <a:gd name="T9" fmla="*/ 4 h 69"/>
                <a:gd name="T10" fmla="*/ 66 w 70"/>
                <a:gd name="T11" fmla="*/ 18 h 69"/>
                <a:gd name="T12" fmla="*/ 18 w 70"/>
                <a:gd name="T13" fmla="*/ 66 h 69"/>
                <a:gd name="T14" fmla="*/ 11 w 70"/>
                <a:gd name="T1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69">
                  <a:moveTo>
                    <a:pt x="11" y="69"/>
                  </a:moveTo>
                  <a:cubicBezTo>
                    <a:pt x="8" y="69"/>
                    <a:pt x="6" y="68"/>
                    <a:pt x="4" y="66"/>
                  </a:cubicBezTo>
                  <a:cubicBezTo>
                    <a:pt x="0" y="62"/>
                    <a:pt x="0" y="56"/>
                    <a:pt x="4" y="52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6" y="0"/>
                    <a:pt x="62" y="0"/>
                    <a:pt x="66" y="4"/>
                  </a:cubicBezTo>
                  <a:cubicBezTo>
                    <a:pt x="70" y="8"/>
                    <a:pt x="70" y="14"/>
                    <a:pt x="66" y="18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8"/>
                    <a:pt x="14" y="69"/>
                    <a:pt x="1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717240831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7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0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1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4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5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11" grpId="0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1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11" grpId="0"/>
          <p:bldP spid="1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F3F808-1EE0-084A-9371-68FC76D2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36845" y="1121753"/>
            <a:ext cx="4716965" cy="7075448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96578E8-104A-4B10-8777-9D2F49231415}"/>
              </a:ext>
            </a:extLst>
          </p:cNvPr>
          <p:cNvSpPr>
            <a:spLocks/>
          </p:cNvSpPr>
          <p:nvPr/>
        </p:nvSpPr>
        <p:spPr bwMode="auto">
          <a:xfrm>
            <a:off x="4867795" y="-1798533"/>
            <a:ext cx="10455066" cy="10455066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rgbClr val="E8510F"/>
          </a:solidFill>
          <a:ln>
            <a:noFill/>
          </a:ln>
          <a:effec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9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FFC315-2C5F-428A-86AD-0079186A9FA0}"/>
              </a:ext>
            </a:extLst>
          </p:cNvPr>
          <p:cNvSpPr txBox="1"/>
          <p:nvPr/>
        </p:nvSpPr>
        <p:spPr>
          <a:xfrm>
            <a:off x="434164" y="2206687"/>
            <a:ext cx="45648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Pandemien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skapte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virkelighet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endParaRPr lang="en-US" sz="2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effekt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Parats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leveranser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medlemstilbud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tjenester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Trond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Reidar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Hole</a:t>
            </a: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Generalsekretær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Parat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7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52A8722-196A-8940-894E-704EA645A4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11" b="611"/>
          <a:stretch/>
        </p:blipFill>
        <p:spPr>
          <a:xfrm>
            <a:off x="5289846" y="1635738"/>
            <a:ext cx="5853870" cy="3586524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FA77600-97DD-F946-9B37-E8F4D1AA88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53" r="2653"/>
          <a:stretch/>
        </p:blipFill>
        <p:spPr>
          <a:xfrm>
            <a:off x="11555066" y="1635738"/>
            <a:ext cx="5853870" cy="3586524"/>
          </a:xfrm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53522202-0F66-4689-915C-806BE6225211}"/>
              </a:ext>
            </a:extLst>
          </p:cNvPr>
          <p:cNvSpPr>
            <a:spLocks/>
          </p:cNvSpPr>
          <p:nvPr/>
        </p:nvSpPr>
        <p:spPr bwMode="auto">
          <a:xfrm rot="5400000">
            <a:off x="-545132" y="-921176"/>
            <a:ext cx="2607814" cy="2620423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rgbClr val="F15D2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baseline="-25000" dirty="0"/>
              <a:t> 	</a:t>
            </a: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D7D23AEA-AE5B-44C0-AA95-2692015C1F30}"/>
              </a:ext>
            </a:extLst>
          </p:cNvPr>
          <p:cNvSpPr>
            <a:spLocks/>
          </p:cNvSpPr>
          <p:nvPr/>
        </p:nvSpPr>
        <p:spPr bwMode="auto">
          <a:xfrm rot="2265543">
            <a:off x="2348879" y="5195046"/>
            <a:ext cx="1379134" cy="1385802"/>
          </a:xfrm>
          <a:custGeom>
            <a:avLst/>
            <a:gdLst>
              <a:gd name="T0" fmla="*/ 458 w 1014"/>
              <a:gd name="T1" fmla="*/ 906 h 1020"/>
              <a:gd name="T2" fmla="*/ 301 w 1014"/>
              <a:gd name="T3" fmla="*/ 294 h 1020"/>
              <a:gd name="T4" fmla="*/ 909 w 1014"/>
              <a:gd name="T5" fmla="*/ 465 h 1020"/>
              <a:gd name="T6" fmla="*/ 458 w 1014"/>
              <a:gd name="T7" fmla="*/ 906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4" h="1020">
                <a:moveTo>
                  <a:pt x="458" y="906"/>
                </a:moveTo>
                <a:cubicBezTo>
                  <a:pt x="52" y="792"/>
                  <a:pt x="0" y="588"/>
                  <a:pt x="301" y="294"/>
                </a:cubicBezTo>
                <a:cubicBezTo>
                  <a:pt x="602" y="0"/>
                  <a:pt x="805" y="57"/>
                  <a:pt x="909" y="465"/>
                </a:cubicBezTo>
                <a:cubicBezTo>
                  <a:pt x="1014" y="873"/>
                  <a:pt x="863" y="1020"/>
                  <a:pt x="458" y="9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dist="101600" dir="5400000" algn="t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baseline="-25000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0417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ustom Design">
  <a:themeElements>
    <a:clrScheme name="Oran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C10"/>
      </a:accent1>
      <a:accent2>
        <a:srgbClr val="FF6C10"/>
      </a:accent2>
      <a:accent3>
        <a:srgbClr val="FFA118"/>
      </a:accent3>
      <a:accent4>
        <a:srgbClr val="FF3708"/>
      </a:accent4>
      <a:accent5>
        <a:srgbClr val="FF6C10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Semi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at_presentasjonsmal_16-9">
  <a:themeElements>
    <a:clrScheme name="Parat 1">
      <a:dk1>
        <a:srgbClr val="425563"/>
      </a:dk1>
      <a:lt1>
        <a:sysClr val="window" lastClr="FFFFFF"/>
      </a:lt1>
      <a:dk2>
        <a:srgbClr val="FC2D0D"/>
      </a:dk2>
      <a:lt2>
        <a:srgbClr val="D7D2CB"/>
      </a:lt2>
      <a:accent1>
        <a:srgbClr val="425563"/>
      </a:accent1>
      <a:accent2>
        <a:srgbClr val="D9E1E2"/>
      </a:accent2>
      <a:accent3>
        <a:srgbClr val="DD4815"/>
      </a:accent3>
      <a:accent4>
        <a:srgbClr val="00A000"/>
      </a:accent4>
      <a:accent5>
        <a:srgbClr val="0071FF"/>
      </a:accent5>
      <a:accent6>
        <a:srgbClr val="8063CA"/>
      </a:accent6>
      <a:hlink>
        <a:srgbClr val="DD4815"/>
      </a:hlink>
      <a:folHlink>
        <a:srgbClr val="DD4815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yout of version 4.5">
  <a:themeElements>
    <a:clrScheme name="Custom 1">
      <a:dk1>
        <a:srgbClr val="172144"/>
      </a:dk1>
      <a:lt1>
        <a:srgbClr val="FFFFFF"/>
      </a:lt1>
      <a:dk2>
        <a:srgbClr val="172144"/>
      </a:dk2>
      <a:lt2>
        <a:srgbClr val="FFFFFF"/>
      </a:lt2>
      <a:accent1>
        <a:srgbClr val="FF2D5E"/>
      </a:accent1>
      <a:accent2>
        <a:srgbClr val="0D0884"/>
      </a:accent2>
      <a:accent3>
        <a:srgbClr val="FCB736"/>
      </a:accent3>
      <a:accent4>
        <a:srgbClr val="FC7033"/>
      </a:accent4>
      <a:accent5>
        <a:srgbClr val="3853F4"/>
      </a:accent5>
      <a:accent6>
        <a:srgbClr val="FF4D9E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Nova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Massive X new Blue color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quid">
      <a:majorFont>
        <a:latin typeface="Montserrat Semibold"/>
        <a:ea typeface=""/>
        <a:cs typeface=""/>
      </a:majorFont>
      <a:minorFont>
        <a:latin typeface="Montserrat Th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Massive X new Blue color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ova">
    <a:dk1>
      <a:srgbClr val="172144"/>
    </a:dk1>
    <a:lt1>
      <a:srgbClr val="FFFFFF"/>
    </a:lt1>
    <a:dk2>
      <a:srgbClr val="F00B51"/>
    </a:dk2>
    <a:lt2>
      <a:srgbClr val="7366FF"/>
    </a:lt2>
    <a:accent1>
      <a:srgbClr val="FF9897"/>
    </a:accent1>
    <a:accent2>
      <a:srgbClr val="F650A0"/>
    </a:accent2>
    <a:accent3>
      <a:srgbClr val="FF5B94"/>
    </a:accent3>
    <a:accent4>
      <a:srgbClr val="8441A4"/>
    </a:accent4>
    <a:accent5>
      <a:srgbClr val="F869D5"/>
    </a:accent5>
    <a:accent6>
      <a:srgbClr val="5650DE"/>
    </a:accent6>
    <a:hlink>
      <a:srgbClr val="2F8299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Nova">
    <a:dk1>
      <a:srgbClr val="172144"/>
    </a:dk1>
    <a:lt1>
      <a:srgbClr val="FFFFFF"/>
    </a:lt1>
    <a:dk2>
      <a:srgbClr val="001149"/>
    </a:dk2>
    <a:lt2>
      <a:srgbClr val="E4ECFE"/>
    </a:lt2>
    <a:accent1>
      <a:srgbClr val="FF2D5E"/>
    </a:accent1>
    <a:accent2>
      <a:srgbClr val="4867FF"/>
    </a:accent2>
    <a:accent3>
      <a:srgbClr val="FF791F"/>
    </a:accent3>
    <a:accent4>
      <a:srgbClr val="5A0FEA"/>
    </a:accent4>
    <a:accent5>
      <a:srgbClr val="A8F928"/>
    </a:accent5>
    <a:accent6>
      <a:srgbClr val="23F9F9"/>
    </a:accent6>
    <a:hlink>
      <a:srgbClr val="2F8299"/>
    </a:hlink>
    <a:folHlink>
      <a:srgbClr val="8C8C8C"/>
    </a:folHlink>
  </a:clrScheme>
</a:themeOverride>
</file>

<file path=ppt/theme/themeOverride3.xml><?xml version="1.0" encoding="utf-8"?>
<a:themeOverride xmlns:a="http://schemas.openxmlformats.org/drawingml/2006/main">
  <a:clrScheme name="Nova">
    <a:dk1>
      <a:srgbClr val="172144"/>
    </a:dk1>
    <a:lt1>
      <a:srgbClr val="FFFFFF"/>
    </a:lt1>
    <a:dk2>
      <a:srgbClr val="001149"/>
    </a:dk2>
    <a:lt2>
      <a:srgbClr val="E4ECFE"/>
    </a:lt2>
    <a:accent1>
      <a:srgbClr val="FF2D5E"/>
    </a:accent1>
    <a:accent2>
      <a:srgbClr val="4867FF"/>
    </a:accent2>
    <a:accent3>
      <a:srgbClr val="FF791F"/>
    </a:accent3>
    <a:accent4>
      <a:srgbClr val="5A0FEA"/>
    </a:accent4>
    <a:accent5>
      <a:srgbClr val="A8F928"/>
    </a:accent5>
    <a:accent6>
      <a:srgbClr val="23F9F9"/>
    </a:accent6>
    <a:hlink>
      <a:srgbClr val="2F8299"/>
    </a:hlink>
    <a:folHlink>
      <a:srgbClr val="8C8C8C"/>
    </a:folHlink>
  </a:clrScheme>
</a:themeOverride>
</file>

<file path=ppt/theme/themeOverride4.xml><?xml version="1.0" encoding="utf-8"?>
<a:themeOverride xmlns:a="http://schemas.openxmlformats.org/drawingml/2006/main">
  <a:clrScheme name="Nova">
    <a:dk1>
      <a:srgbClr val="172144"/>
    </a:dk1>
    <a:lt1>
      <a:srgbClr val="FFFFFF"/>
    </a:lt1>
    <a:dk2>
      <a:srgbClr val="001149"/>
    </a:dk2>
    <a:lt2>
      <a:srgbClr val="E4ECFE"/>
    </a:lt2>
    <a:accent1>
      <a:srgbClr val="FF2D5E"/>
    </a:accent1>
    <a:accent2>
      <a:srgbClr val="4867FF"/>
    </a:accent2>
    <a:accent3>
      <a:srgbClr val="FF791F"/>
    </a:accent3>
    <a:accent4>
      <a:srgbClr val="5A0FEA"/>
    </a:accent4>
    <a:accent5>
      <a:srgbClr val="A8F928"/>
    </a:accent5>
    <a:accent6>
      <a:srgbClr val="23F9F9"/>
    </a:accent6>
    <a:hlink>
      <a:srgbClr val="2F8299"/>
    </a:hlink>
    <a:folHlink>
      <a:srgbClr val="8C8C8C"/>
    </a:folHlink>
  </a:clrScheme>
</a:themeOverride>
</file>

<file path=ppt/theme/themeOverride5.xml><?xml version="1.0" encoding="utf-8"?>
<a:themeOverride xmlns:a="http://schemas.openxmlformats.org/drawingml/2006/main">
  <a:clrScheme name="Nova">
    <a:dk1>
      <a:srgbClr val="172144"/>
    </a:dk1>
    <a:lt1>
      <a:srgbClr val="FFFFFF"/>
    </a:lt1>
    <a:dk2>
      <a:srgbClr val="001149"/>
    </a:dk2>
    <a:lt2>
      <a:srgbClr val="E4ECFE"/>
    </a:lt2>
    <a:accent1>
      <a:srgbClr val="FF2D5E"/>
    </a:accent1>
    <a:accent2>
      <a:srgbClr val="4867FF"/>
    </a:accent2>
    <a:accent3>
      <a:srgbClr val="FF791F"/>
    </a:accent3>
    <a:accent4>
      <a:srgbClr val="5A0FEA"/>
    </a:accent4>
    <a:accent5>
      <a:srgbClr val="A8F928"/>
    </a:accent5>
    <a:accent6>
      <a:srgbClr val="23F9F9"/>
    </a:accent6>
    <a:hlink>
      <a:srgbClr val="2F8299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11477</TotalTime>
  <Words>1417</Words>
  <Application>Microsoft Office PowerPoint</Application>
  <PresentationFormat>Widescreen</PresentationFormat>
  <Paragraphs>212</Paragraphs>
  <Slides>47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14</vt:i4>
      </vt:variant>
      <vt:variant>
        <vt:lpstr>Tema</vt:lpstr>
      </vt:variant>
      <vt:variant>
        <vt:i4>10</vt:i4>
      </vt:variant>
      <vt:variant>
        <vt:lpstr>Lysbildetitler</vt:lpstr>
      </vt:variant>
      <vt:variant>
        <vt:i4>47</vt:i4>
      </vt:variant>
    </vt:vector>
  </HeadingPairs>
  <TitlesOfParts>
    <vt:vector size="71" baseType="lpstr">
      <vt:lpstr>Arial</vt:lpstr>
      <vt:lpstr>Arial Narrow</vt:lpstr>
      <vt:lpstr>Calibri</vt:lpstr>
      <vt:lpstr>Calibri Light</vt:lpstr>
      <vt:lpstr>Century Gothic</vt:lpstr>
      <vt:lpstr>Designball-Electronic-Device-01</vt:lpstr>
      <vt:lpstr>Designball-Social-01</vt:lpstr>
      <vt:lpstr>Helvetica</vt:lpstr>
      <vt:lpstr>Montserrat Light</vt:lpstr>
      <vt:lpstr>Montserrat SemiBold</vt:lpstr>
      <vt:lpstr>Montserrat Thin</vt:lpstr>
      <vt:lpstr>Open Sans</vt:lpstr>
      <vt:lpstr>Open Sans Extrabold</vt:lpstr>
      <vt:lpstr>Open Sans Light</vt:lpstr>
      <vt:lpstr>1_Office Theme</vt:lpstr>
      <vt:lpstr>parat_presentasjonsmal_16-9</vt:lpstr>
      <vt:lpstr>Office Theme</vt:lpstr>
      <vt:lpstr>Layout of version 4.5</vt:lpstr>
      <vt:lpstr>4_Office Theme</vt:lpstr>
      <vt:lpstr>12_Office Theme</vt:lpstr>
      <vt:lpstr>9_Office Theme</vt:lpstr>
      <vt:lpstr>1_Custom Design</vt:lpstr>
      <vt:lpstr>10_Office Theme</vt:lpstr>
      <vt:lpstr>2_Custom Design</vt:lpstr>
      <vt:lpstr>Parats årsrapport 2022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KOMMUNIKASJONSPLAN</dc:title>
  <dc:creator>Sandra Carvalho</dc:creator>
  <cp:lastModifiedBy>Trygve Bergsland</cp:lastModifiedBy>
  <cp:revision>220</cp:revision>
  <dcterms:created xsi:type="dcterms:W3CDTF">2019-11-30T16:38:38Z</dcterms:created>
  <dcterms:modified xsi:type="dcterms:W3CDTF">2023-09-08T09:06:12Z</dcterms:modified>
</cp:coreProperties>
</file>